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5" r:id="rId1"/>
  </p:sldMasterIdLst>
  <p:notesMasterIdLst>
    <p:notesMasterId r:id="rId20"/>
  </p:notesMasterIdLst>
  <p:handoutMasterIdLst>
    <p:handoutMasterId r:id="rId21"/>
  </p:handoutMasterIdLst>
  <p:sldIdLst>
    <p:sldId id="367" r:id="rId2"/>
    <p:sldId id="368" r:id="rId3"/>
    <p:sldId id="415" r:id="rId4"/>
    <p:sldId id="388" r:id="rId5"/>
    <p:sldId id="390" r:id="rId6"/>
    <p:sldId id="413" r:id="rId7"/>
    <p:sldId id="397" r:id="rId8"/>
    <p:sldId id="364" r:id="rId9"/>
    <p:sldId id="391" r:id="rId10"/>
    <p:sldId id="392" r:id="rId11"/>
    <p:sldId id="417" r:id="rId12"/>
    <p:sldId id="337" r:id="rId13"/>
    <p:sldId id="407" r:id="rId14"/>
    <p:sldId id="400" r:id="rId15"/>
    <p:sldId id="418" r:id="rId16"/>
    <p:sldId id="419" r:id="rId17"/>
    <p:sldId id="411" r:id="rId18"/>
    <p:sldId id="379" r:id="rId19"/>
  </p:sldIdLst>
  <p:sldSz cx="9144000" cy="5143500" type="screen16x9"/>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1620">
          <p15:clr>
            <a:srgbClr val="A4A3A4"/>
          </p15:clr>
        </p15:guide>
        <p15:guide id="4" pos="288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60363FC-BD2F-CFD2-6125-9419003D9E7A}" name="Eric Asare" initials="EA" userId="S::asareeo@tjsl.edu::3148b9c0-4d24-429d-b5d3-e95d7fdd3c1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endy Kang" initials="W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558A"/>
    <a:srgbClr val="000000"/>
    <a:srgbClr val="E6A158"/>
    <a:srgbClr val="6F90B8"/>
    <a:srgbClr val="558476"/>
    <a:srgbClr val="293E6B"/>
    <a:srgbClr val="C9282D"/>
    <a:srgbClr val="9BBB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autoAdjust="0"/>
    <p:restoredTop sz="78725" autoAdjust="0"/>
  </p:normalViewPr>
  <p:slideViewPr>
    <p:cSldViewPr snapToGrid="0">
      <p:cViewPr varScale="1">
        <p:scale>
          <a:sx n="116" d="100"/>
          <a:sy n="116" d="100"/>
        </p:scale>
        <p:origin x="416" y="184"/>
      </p:cViewPr>
      <p:guideLst>
        <p:guide orient="horz" pos="2160"/>
        <p:guide pos="3840"/>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92" y="56"/>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8651A3-B27E-E44D-84F3-FFB16CAD9FF2}" type="doc">
      <dgm:prSet loTypeId="urn:microsoft.com/office/officeart/2005/8/layout/hierarchy5" loCatId="list" qsTypeId="urn:microsoft.com/office/officeart/2005/8/quickstyle/simple1" qsCatId="simple" csTypeId="urn:microsoft.com/office/officeart/2005/8/colors/accent1_2" csCatId="accent1" phldr="1"/>
      <dgm:spPr/>
      <dgm:t>
        <a:bodyPr/>
        <a:lstStyle/>
        <a:p>
          <a:endParaRPr lang="en-US"/>
        </a:p>
      </dgm:t>
    </dgm:pt>
    <dgm:pt modelId="{E7BE7941-FD71-0D4D-84B2-F83465341EBA}">
      <dgm:prSet phldrT="[Text]"/>
      <dgm:spPr/>
      <dgm:t>
        <a:bodyPr/>
        <a:lstStyle/>
        <a:p>
          <a:r>
            <a:rPr lang="en-US" b="0" i="0" dirty="0">
              <a:solidFill>
                <a:schemeClr val="bg1"/>
              </a:solidFill>
              <a:latin typeface="Franklin Gothic Medium Cond" panose="020B0606030402020204" pitchFamily="34" charset="0"/>
            </a:rPr>
            <a:t>  Asst. Director (vacant)</a:t>
          </a:r>
        </a:p>
      </dgm:t>
    </dgm:pt>
    <dgm:pt modelId="{71EA650F-8143-5841-B540-CE39A677ABF4}" type="parTrans" cxnId="{E3107544-CF48-6C4E-AE65-4F720958919D}">
      <dgm:prSet/>
      <dgm:spPr/>
      <dgm:t>
        <a:bodyPr/>
        <a:lstStyle/>
        <a:p>
          <a:endParaRPr lang="en-US"/>
        </a:p>
      </dgm:t>
    </dgm:pt>
    <dgm:pt modelId="{BBFEFA87-90DD-EB44-B61F-D12C64EAA594}" type="sibTrans" cxnId="{E3107544-CF48-6C4E-AE65-4F720958919D}">
      <dgm:prSet/>
      <dgm:spPr/>
      <dgm:t>
        <a:bodyPr/>
        <a:lstStyle/>
        <a:p>
          <a:endParaRPr lang="en-US"/>
        </a:p>
      </dgm:t>
    </dgm:pt>
    <dgm:pt modelId="{6EE5716C-3AE3-4145-A1F2-D07FB9253A87}">
      <dgm:prSet phldrT="[Text]"/>
      <dgm:spPr/>
      <dgm:t>
        <a:bodyPr/>
        <a:lstStyle/>
        <a:p>
          <a:r>
            <a:rPr lang="en-US" b="0" i="0" dirty="0">
              <a:solidFill>
                <a:schemeClr val="bg1"/>
              </a:solidFill>
              <a:latin typeface="Franklin Gothic Medium Cond" panose="020B0606030402020204" pitchFamily="34" charset="0"/>
            </a:rPr>
            <a:t>Compliance Investigator (vacant)</a:t>
          </a:r>
        </a:p>
      </dgm:t>
    </dgm:pt>
    <dgm:pt modelId="{9EDBCFD7-572A-224B-B003-F27FA6416104}" type="parTrans" cxnId="{6EC0D9C3-63A8-4C42-8021-89E5E45F94A3}">
      <dgm:prSet/>
      <dgm:spPr/>
      <dgm:t>
        <a:bodyPr/>
        <a:lstStyle/>
        <a:p>
          <a:endParaRPr lang="en-US"/>
        </a:p>
      </dgm:t>
    </dgm:pt>
    <dgm:pt modelId="{7B4F49B0-488B-9440-ADC6-9D6869EADD16}" type="sibTrans" cxnId="{6EC0D9C3-63A8-4C42-8021-89E5E45F94A3}">
      <dgm:prSet/>
      <dgm:spPr/>
      <dgm:t>
        <a:bodyPr/>
        <a:lstStyle/>
        <a:p>
          <a:endParaRPr lang="en-US"/>
        </a:p>
      </dgm:t>
    </dgm:pt>
    <dgm:pt modelId="{CCC95791-31D6-0E4D-A1D2-A2168D922011}">
      <dgm:prSet phldrT="[Text]"/>
      <dgm:spPr/>
      <dgm:t>
        <a:bodyPr/>
        <a:lstStyle/>
        <a:p>
          <a:r>
            <a:rPr lang="en-US" b="0" i="0" dirty="0">
              <a:latin typeface="Franklin Gothic Medium Cond" panose="020B0606030402020204" pitchFamily="34" charset="0"/>
            </a:rPr>
            <a:t>Art Wells Compliance Investigator</a:t>
          </a:r>
        </a:p>
      </dgm:t>
    </dgm:pt>
    <dgm:pt modelId="{1B254057-D326-D241-91D9-9014A1F12C9D}" type="parTrans" cxnId="{870B8E42-951B-4C48-87BB-B90EF0F50E7A}">
      <dgm:prSet/>
      <dgm:spPr/>
      <dgm:t>
        <a:bodyPr/>
        <a:lstStyle/>
        <a:p>
          <a:endParaRPr lang="en-US"/>
        </a:p>
      </dgm:t>
    </dgm:pt>
    <dgm:pt modelId="{4568C16A-D89F-5E44-8E9F-5B3135E55C44}" type="sibTrans" cxnId="{870B8E42-951B-4C48-87BB-B90EF0F50E7A}">
      <dgm:prSet/>
      <dgm:spPr/>
      <dgm:t>
        <a:bodyPr/>
        <a:lstStyle/>
        <a:p>
          <a:endParaRPr lang="en-US"/>
        </a:p>
      </dgm:t>
    </dgm:pt>
    <dgm:pt modelId="{EC060E47-A410-3346-87C6-40E40E61CC6C}">
      <dgm:prSet phldrT="[Text]" custT="1"/>
      <dgm:spPr/>
      <dgm:t>
        <a:bodyPr/>
        <a:lstStyle/>
        <a:p>
          <a:r>
            <a:rPr lang="en-US" sz="1600" b="0" i="0" dirty="0">
              <a:solidFill>
                <a:schemeClr val="bg1"/>
              </a:solidFill>
              <a:latin typeface="Franklin Gothic Medium Cond" panose="020B0606030402020204" pitchFamily="34" charset="0"/>
            </a:rPr>
            <a:t>Certification Coord. </a:t>
          </a:r>
        </a:p>
        <a:p>
          <a:r>
            <a:rPr lang="en-US" sz="1600" b="0" i="0" dirty="0">
              <a:solidFill>
                <a:schemeClr val="bg1"/>
              </a:solidFill>
              <a:latin typeface="Franklin Gothic Medium Cond" panose="020B0606030402020204" pitchFamily="34" charset="0"/>
            </a:rPr>
            <a:t>(vacant)</a:t>
          </a:r>
        </a:p>
      </dgm:t>
    </dgm:pt>
    <dgm:pt modelId="{09ECE491-840B-AB4E-A739-EE209CC670AF}" type="parTrans" cxnId="{4F288496-026C-2244-9BE4-5BF75D55630A}">
      <dgm:prSet/>
      <dgm:spPr/>
      <dgm:t>
        <a:bodyPr/>
        <a:lstStyle/>
        <a:p>
          <a:endParaRPr lang="en-US"/>
        </a:p>
      </dgm:t>
    </dgm:pt>
    <dgm:pt modelId="{0EF7A69E-E0EF-7048-B704-BA5686ACAFF5}" type="sibTrans" cxnId="{4F288496-026C-2244-9BE4-5BF75D55630A}">
      <dgm:prSet/>
      <dgm:spPr/>
      <dgm:t>
        <a:bodyPr/>
        <a:lstStyle/>
        <a:p>
          <a:endParaRPr lang="en-US"/>
        </a:p>
      </dgm:t>
    </dgm:pt>
    <dgm:pt modelId="{4F2421B9-82A5-4240-ACCA-587CFDE70386}">
      <dgm:prSet phldrT="[Text]"/>
      <dgm:spPr/>
      <dgm:t>
        <a:bodyPr/>
        <a:lstStyle/>
        <a:p>
          <a:r>
            <a:rPr lang="en-US" b="0" i="0" dirty="0">
              <a:latin typeface="Franklin Gothic Medium Cond" panose="020B0606030402020204" pitchFamily="34" charset="0"/>
            </a:rPr>
            <a:t>Kathleen Kincheloe       Cert. Specialist</a:t>
          </a:r>
        </a:p>
      </dgm:t>
    </dgm:pt>
    <dgm:pt modelId="{D2A40973-C242-0C44-AE32-41489B87A76F}" type="parTrans" cxnId="{91CC3851-226A-CB4F-8EFB-0A317D3C1E0F}">
      <dgm:prSet/>
      <dgm:spPr/>
      <dgm:t>
        <a:bodyPr/>
        <a:lstStyle/>
        <a:p>
          <a:endParaRPr lang="en-US"/>
        </a:p>
      </dgm:t>
    </dgm:pt>
    <dgm:pt modelId="{12B618C6-49FB-EA41-A81A-A27AF1CC54FB}" type="sibTrans" cxnId="{91CC3851-226A-CB4F-8EFB-0A317D3C1E0F}">
      <dgm:prSet/>
      <dgm:spPr/>
      <dgm:t>
        <a:bodyPr/>
        <a:lstStyle/>
        <a:p>
          <a:endParaRPr lang="en-US"/>
        </a:p>
      </dgm:t>
    </dgm:pt>
    <dgm:pt modelId="{34881B58-0A94-BD4D-8389-040BC07A5D60}">
      <dgm:prSet/>
      <dgm:spPr/>
      <dgm:t>
        <a:bodyPr/>
        <a:lstStyle/>
        <a:p>
          <a:r>
            <a:rPr lang="en-US" b="0" i="0" dirty="0">
              <a:latin typeface="Franklin Gothic Medium Cond" panose="020B0606030402020204" pitchFamily="34" charset="0"/>
            </a:rPr>
            <a:t>Richard Cole </a:t>
          </a:r>
        </a:p>
        <a:p>
          <a:r>
            <a:rPr lang="en-US" b="0" i="0" dirty="0">
              <a:latin typeface="Franklin Gothic Medium Cond" panose="020B0606030402020204" pitchFamily="34" charset="0"/>
            </a:rPr>
            <a:t>Cert. Specialist</a:t>
          </a:r>
        </a:p>
      </dgm:t>
    </dgm:pt>
    <dgm:pt modelId="{22491C93-5D05-EB49-BC11-2601EFBC9440}" type="parTrans" cxnId="{187C3FBA-51D6-B94A-895E-2BFB13EC9939}">
      <dgm:prSet/>
      <dgm:spPr/>
      <dgm:t>
        <a:bodyPr/>
        <a:lstStyle/>
        <a:p>
          <a:endParaRPr lang="en-US"/>
        </a:p>
      </dgm:t>
    </dgm:pt>
    <dgm:pt modelId="{4602184A-1882-0941-8FDE-08ED9DC2BAD6}" type="sibTrans" cxnId="{187C3FBA-51D6-B94A-895E-2BFB13EC9939}">
      <dgm:prSet/>
      <dgm:spPr/>
      <dgm:t>
        <a:bodyPr/>
        <a:lstStyle/>
        <a:p>
          <a:endParaRPr lang="en-US"/>
        </a:p>
      </dgm:t>
    </dgm:pt>
    <dgm:pt modelId="{2A74B833-B78F-1A47-8F84-48CC637AD612}">
      <dgm:prSet phldrT="[Text]"/>
      <dgm:spPr/>
      <dgm:t>
        <a:bodyPr/>
        <a:lstStyle/>
        <a:p>
          <a:r>
            <a:rPr lang="en-US" b="0" i="0" dirty="0">
              <a:latin typeface="Franklin Gothic Medium Cond" panose="020B0606030402020204" pitchFamily="34" charset="0"/>
            </a:rPr>
            <a:t>Sandra Freeman Director</a:t>
          </a:r>
        </a:p>
      </dgm:t>
    </dgm:pt>
    <dgm:pt modelId="{C60C0ED2-8239-3C41-B8E2-95A658FEEF71}" type="sibTrans" cxnId="{E6A5961D-CBA8-3746-9FBD-E09B8CECFB29}">
      <dgm:prSet/>
      <dgm:spPr/>
      <dgm:t>
        <a:bodyPr/>
        <a:lstStyle/>
        <a:p>
          <a:endParaRPr lang="en-US"/>
        </a:p>
      </dgm:t>
    </dgm:pt>
    <dgm:pt modelId="{57E539E0-0F8B-B441-9F9E-07989DC3A7AF}" type="parTrans" cxnId="{E6A5961D-CBA8-3746-9FBD-E09B8CECFB29}">
      <dgm:prSet/>
      <dgm:spPr/>
      <dgm:t>
        <a:bodyPr/>
        <a:lstStyle/>
        <a:p>
          <a:endParaRPr lang="en-US"/>
        </a:p>
      </dgm:t>
    </dgm:pt>
    <dgm:pt modelId="{CCF60C6C-8DC5-4F49-A5CA-1A2FF9AB0BE4}">
      <dgm:prSet/>
      <dgm:spPr/>
      <dgm:t>
        <a:bodyPr/>
        <a:lstStyle/>
        <a:p>
          <a:r>
            <a:rPr lang="en-US" b="0" i="0" dirty="0">
              <a:latin typeface="Franklin Gothic Medium Cond" panose="020B0606030402020204" pitchFamily="34" charset="0"/>
            </a:rPr>
            <a:t>Stephanie Shelton     </a:t>
          </a:r>
        </a:p>
        <a:p>
          <a:r>
            <a:rPr lang="en-US" b="0" i="0" dirty="0">
              <a:latin typeface="Franklin Gothic Medium Cond" panose="020B0606030402020204" pitchFamily="34" charset="0"/>
            </a:rPr>
            <a:t> Admin. Assistant</a:t>
          </a:r>
        </a:p>
      </dgm:t>
    </dgm:pt>
    <dgm:pt modelId="{C8FFD949-86DD-F248-AE9A-18DFA921B1F2}" type="parTrans" cxnId="{6683B7E1-797E-AB46-8161-FF9CFA2D51C5}">
      <dgm:prSet/>
      <dgm:spPr/>
      <dgm:t>
        <a:bodyPr/>
        <a:lstStyle/>
        <a:p>
          <a:endParaRPr lang="en-US"/>
        </a:p>
      </dgm:t>
    </dgm:pt>
    <dgm:pt modelId="{2DAEA7E2-1B2B-EF4B-AE18-0DF25FC80843}" type="sibTrans" cxnId="{6683B7E1-797E-AB46-8161-FF9CFA2D51C5}">
      <dgm:prSet/>
      <dgm:spPr/>
      <dgm:t>
        <a:bodyPr/>
        <a:lstStyle/>
        <a:p>
          <a:endParaRPr lang="en-US"/>
        </a:p>
      </dgm:t>
    </dgm:pt>
    <dgm:pt modelId="{346CD227-F7E1-8145-9212-EB57C219EF67}">
      <dgm:prSet custT="1"/>
      <dgm:spPr/>
      <dgm:t>
        <a:bodyPr/>
        <a:lstStyle/>
        <a:p>
          <a:r>
            <a:rPr lang="en-US" sz="1600" b="0" i="0" dirty="0">
              <a:latin typeface="Franklin Gothic Medium Cond" panose="020B0606030402020204" pitchFamily="34" charset="0"/>
            </a:rPr>
            <a:t>Monica Lewis </a:t>
          </a:r>
        </a:p>
        <a:p>
          <a:r>
            <a:rPr lang="en-US" sz="1600" b="0" i="0" dirty="0">
              <a:latin typeface="Franklin Gothic Medium Cond" panose="020B0606030402020204" pitchFamily="34" charset="0"/>
            </a:rPr>
            <a:t>Fiscal Specialist</a:t>
          </a:r>
        </a:p>
      </dgm:t>
    </dgm:pt>
    <dgm:pt modelId="{4D06587F-5834-C14E-8F4B-66E7955B14A8}" type="parTrans" cxnId="{7CF3FBA4-2D3A-C048-80D5-0D54E3613CDD}">
      <dgm:prSet/>
      <dgm:spPr/>
      <dgm:t>
        <a:bodyPr/>
        <a:lstStyle/>
        <a:p>
          <a:endParaRPr lang="en-US"/>
        </a:p>
      </dgm:t>
    </dgm:pt>
    <dgm:pt modelId="{2BA4EBA5-BA2F-874F-B54F-BDA533E4D0D2}" type="sibTrans" cxnId="{7CF3FBA4-2D3A-C048-80D5-0D54E3613CDD}">
      <dgm:prSet/>
      <dgm:spPr/>
      <dgm:t>
        <a:bodyPr/>
        <a:lstStyle/>
        <a:p>
          <a:endParaRPr lang="en-US"/>
        </a:p>
      </dgm:t>
    </dgm:pt>
    <dgm:pt modelId="{B3C22436-7AD7-B548-800B-519D55F0160C}" type="pres">
      <dgm:prSet presAssocID="{FE8651A3-B27E-E44D-84F3-FFB16CAD9FF2}" presName="mainComposite" presStyleCnt="0">
        <dgm:presLayoutVars>
          <dgm:chPref val="1"/>
          <dgm:dir/>
          <dgm:animOne val="branch"/>
          <dgm:animLvl val="lvl"/>
          <dgm:resizeHandles val="exact"/>
        </dgm:presLayoutVars>
      </dgm:prSet>
      <dgm:spPr/>
    </dgm:pt>
    <dgm:pt modelId="{71C2F224-D14D-C042-903D-571815ACFBA9}" type="pres">
      <dgm:prSet presAssocID="{FE8651A3-B27E-E44D-84F3-FFB16CAD9FF2}" presName="hierFlow" presStyleCnt="0"/>
      <dgm:spPr/>
    </dgm:pt>
    <dgm:pt modelId="{51A23416-4ACC-214D-89E1-C8CF7607041A}" type="pres">
      <dgm:prSet presAssocID="{FE8651A3-B27E-E44D-84F3-FFB16CAD9FF2}" presName="hierChild1" presStyleCnt="0">
        <dgm:presLayoutVars>
          <dgm:chPref val="1"/>
          <dgm:animOne val="branch"/>
          <dgm:animLvl val="lvl"/>
        </dgm:presLayoutVars>
      </dgm:prSet>
      <dgm:spPr/>
    </dgm:pt>
    <dgm:pt modelId="{FEE32FED-640B-344F-AF93-0EAC2D1DE3D9}" type="pres">
      <dgm:prSet presAssocID="{2A74B833-B78F-1A47-8F84-48CC637AD612}" presName="Name17" presStyleCnt="0"/>
      <dgm:spPr/>
    </dgm:pt>
    <dgm:pt modelId="{E7BAD5BE-0B8C-E547-AF9D-EF4468D92A00}" type="pres">
      <dgm:prSet presAssocID="{2A74B833-B78F-1A47-8F84-48CC637AD612}" presName="level1Shape" presStyleLbl="node0" presStyleIdx="0" presStyleCnt="1">
        <dgm:presLayoutVars>
          <dgm:chPref val="3"/>
        </dgm:presLayoutVars>
      </dgm:prSet>
      <dgm:spPr/>
    </dgm:pt>
    <dgm:pt modelId="{B18BB2E7-0E72-7643-993C-079F484B4D0B}" type="pres">
      <dgm:prSet presAssocID="{2A74B833-B78F-1A47-8F84-48CC637AD612}" presName="hierChild2" presStyleCnt="0"/>
      <dgm:spPr/>
    </dgm:pt>
    <dgm:pt modelId="{F5C5AE1C-D7D4-E14B-A5AB-92E40B4EE1FE}" type="pres">
      <dgm:prSet presAssocID="{71EA650F-8143-5841-B540-CE39A677ABF4}" presName="Name25" presStyleLbl="parChTrans1D2" presStyleIdx="0" presStyleCnt="4"/>
      <dgm:spPr/>
    </dgm:pt>
    <dgm:pt modelId="{5D9C7D3E-7F8F-C947-BE15-041BE37BB39F}" type="pres">
      <dgm:prSet presAssocID="{71EA650F-8143-5841-B540-CE39A677ABF4}" presName="connTx" presStyleLbl="parChTrans1D2" presStyleIdx="0" presStyleCnt="4"/>
      <dgm:spPr/>
    </dgm:pt>
    <dgm:pt modelId="{A1BAB4CC-42E5-D946-A62D-8E6FA316B3A4}" type="pres">
      <dgm:prSet presAssocID="{E7BE7941-FD71-0D4D-84B2-F83465341EBA}" presName="Name30" presStyleCnt="0"/>
      <dgm:spPr/>
    </dgm:pt>
    <dgm:pt modelId="{1EEB96D3-0363-FB4A-B398-BA0402083EB4}" type="pres">
      <dgm:prSet presAssocID="{E7BE7941-FD71-0D4D-84B2-F83465341EBA}" presName="level2Shape" presStyleLbl="node2" presStyleIdx="0" presStyleCnt="4"/>
      <dgm:spPr/>
    </dgm:pt>
    <dgm:pt modelId="{BC5D8831-09CA-0140-BBF7-6A19C45B0590}" type="pres">
      <dgm:prSet presAssocID="{E7BE7941-FD71-0D4D-84B2-F83465341EBA}" presName="hierChild3" presStyleCnt="0"/>
      <dgm:spPr/>
    </dgm:pt>
    <dgm:pt modelId="{FD231F75-36A8-B541-B649-6C0C4000FDC9}" type="pres">
      <dgm:prSet presAssocID="{9EDBCFD7-572A-224B-B003-F27FA6416104}" presName="Name25" presStyleLbl="parChTrans1D3" presStyleIdx="0" presStyleCnt="4"/>
      <dgm:spPr/>
    </dgm:pt>
    <dgm:pt modelId="{48981500-3DAC-E842-A76B-4722726D8492}" type="pres">
      <dgm:prSet presAssocID="{9EDBCFD7-572A-224B-B003-F27FA6416104}" presName="connTx" presStyleLbl="parChTrans1D3" presStyleIdx="0" presStyleCnt="4"/>
      <dgm:spPr/>
    </dgm:pt>
    <dgm:pt modelId="{372257FF-786A-0649-BA5C-1660EE88EDC4}" type="pres">
      <dgm:prSet presAssocID="{6EE5716C-3AE3-4145-A1F2-D07FB9253A87}" presName="Name30" presStyleCnt="0"/>
      <dgm:spPr/>
    </dgm:pt>
    <dgm:pt modelId="{8B198898-D49B-E54A-B7F4-DB31D6B5BD8C}" type="pres">
      <dgm:prSet presAssocID="{6EE5716C-3AE3-4145-A1F2-D07FB9253A87}" presName="level2Shape" presStyleLbl="node3" presStyleIdx="0" presStyleCnt="4" custLinFactNeighborX="-2537" custLinFactNeighborY="56696"/>
      <dgm:spPr/>
    </dgm:pt>
    <dgm:pt modelId="{CF4C6769-EBCC-6142-9BE0-323386C7C4E7}" type="pres">
      <dgm:prSet presAssocID="{6EE5716C-3AE3-4145-A1F2-D07FB9253A87}" presName="hierChild3" presStyleCnt="0"/>
      <dgm:spPr/>
    </dgm:pt>
    <dgm:pt modelId="{0FDF166F-192C-A14F-8C8A-565BDB93DB8B}" type="pres">
      <dgm:prSet presAssocID="{1B254057-D326-D241-91D9-9014A1F12C9D}" presName="Name25" presStyleLbl="parChTrans1D3" presStyleIdx="1" presStyleCnt="4"/>
      <dgm:spPr/>
    </dgm:pt>
    <dgm:pt modelId="{E558EC87-E28B-8249-8224-4D4DFBA1DDDE}" type="pres">
      <dgm:prSet presAssocID="{1B254057-D326-D241-91D9-9014A1F12C9D}" presName="connTx" presStyleLbl="parChTrans1D3" presStyleIdx="1" presStyleCnt="4"/>
      <dgm:spPr/>
    </dgm:pt>
    <dgm:pt modelId="{C487CBD9-C99D-9847-B4B4-81878B6DC3AF}" type="pres">
      <dgm:prSet presAssocID="{CCC95791-31D6-0E4D-A1D2-A2168D922011}" presName="Name30" presStyleCnt="0"/>
      <dgm:spPr/>
    </dgm:pt>
    <dgm:pt modelId="{52EFEFC0-BC6E-DE44-8918-6C2BCB279F54}" type="pres">
      <dgm:prSet presAssocID="{CCC95791-31D6-0E4D-A1D2-A2168D922011}" presName="level2Shape" presStyleLbl="node3" presStyleIdx="1" presStyleCnt="4" custLinFactNeighborX="-2537" custLinFactNeighborY="50906"/>
      <dgm:spPr/>
    </dgm:pt>
    <dgm:pt modelId="{F6446D08-4CFC-3E46-BC6C-D52DDE484537}" type="pres">
      <dgm:prSet presAssocID="{CCC95791-31D6-0E4D-A1D2-A2168D922011}" presName="hierChild3" presStyleCnt="0"/>
      <dgm:spPr/>
    </dgm:pt>
    <dgm:pt modelId="{35899A41-ED97-214E-A6A3-F2B387D8C74B}" type="pres">
      <dgm:prSet presAssocID="{C8FFD949-86DD-F248-AE9A-18DFA921B1F2}" presName="Name25" presStyleLbl="parChTrans1D2" presStyleIdx="1" presStyleCnt="4"/>
      <dgm:spPr/>
    </dgm:pt>
    <dgm:pt modelId="{3B279090-B486-A94A-90A2-18458D2C66B9}" type="pres">
      <dgm:prSet presAssocID="{C8FFD949-86DD-F248-AE9A-18DFA921B1F2}" presName="connTx" presStyleLbl="parChTrans1D2" presStyleIdx="1" presStyleCnt="4"/>
      <dgm:spPr/>
    </dgm:pt>
    <dgm:pt modelId="{07511AB6-8C86-0341-8E2B-41E520C3F6DE}" type="pres">
      <dgm:prSet presAssocID="{CCF60C6C-8DC5-4F49-A5CA-1A2FF9AB0BE4}" presName="Name30" presStyleCnt="0"/>
      <dgm:spPr/>
    </dgm:pt>
    <dgm:pt modelId="{0BCE6ECA-B9DC-C24A-A7BC-54DC36BD53B0}" type="pres">
      <dgm:prSet presAssocID="{CCF60C6C-8DC5-4F49-A5CA-1A2FF9AB0BE4}" presName="level2Shape" presStyleLbl="node2" presStyleIdx="1" presStyleCnt="4"/>
      <dgm:spPr/>
    </dgm:pt>
    <dgm:pt modelId="{DB7E536C-E53D-9648-984B-1D1078F29920}" type="pres">
      <dgm:prSet presAssocID="{CCF60C6C-8DC5-4F49-A5CA-1A2FF9AB0BE4}" presName="hierChild3" presStyleCnt="0"/>
      <dgm:spPr/>
    </dgm:pt>
    <dgm:pt modelId="{1E5D5FD7-3486-9145-9494-F93D234CB9C5}" type="pres">
      <dgm:prSet presAssocID="{4D06587F-5834-C14E-8F4B-66E7955B14A8}" presName="Name25" presStyleLbl="parChTrans1D2" presStyleIdx="2" presStyleCnt="4"/>
      <dgm:spPr/>
    </dgm:pt>
    <dgm:pt modelId="{10B3F12B-8F6D-0641-B6C4-CD68AF23563F}" type="pres">
      <dgm:prSet presAssocID="{4D06587F-5834-C14E-8F4B-66E7955B14A8}" presName="connTx" presStyleLbl="parChTrans1D2" presStyleIdx="2" presStyleCnt="4"/>
      <dgm:spPr/>
    </dgm:pt>
    <dgm:pt modelId="{E757A9EC-8433-9F48-9B23-AE40B1AEC6AC}" type="pres">
      <dgm:prSet presAssocID="{346CD227-F7E1-8145-9212-EB57C219EF67}" presName="Name30" presStyleCnt="0"/>
      <dgm:spPr/>
    </dgm:pt>
    <dgm:pt modelId="{CAD4017A-46CE-BE45-92C9-F41F3FC97007}" type="pres">
      <dgm:prSet presAssocID="{346CD227-F7E1-8145-9212-EB57C219EF67}" presName="level2Shape" presStyleLbl="node2" presStyleIdx="2" presStyleCnt="4"/>
      <dgm:spPr/>
    </dgm:pt>
    <dgm:pt modelId="{4ABAECED-171C-1248-8BC7-F932B9ED59B2}" type="pres">
      <dgm:prSet presAssocID="{346CD227-F7E1-8145-9212-EB57C219EF67}" presName="hierChild3" presStyleCnt="0"/>
      <dgm:spPr/>
    </dgm:pt>
    <dgm:pt modelId="{3C318878-A143-DD4A-B906-095DDC9819A4}" type="pres">
      <dgm:prSet presAssocID="{09ECE491-840B-AB4E-A739-EE209CC670AF}" presName="Name25" presStyleLbl="parChTrans1D2" presStyleIdx="3" presStyleCnt="4"/>
      <dgm:spPr/>
    </dgm:pt>
    <dgm:pt modelId="{BD552A9F-68D6-4448-BDC4-9725DE295F6E}" type="pres">
      <dgm:prSet presAssocID="{09ECE491-840B-AB4E-A739-EE209CC670AF}" presName="connTx" presStyleLbl="parChTrans1D2" presStyleIdx="3" presStyleCnt="4"/>
      <dgm:spPr/>
    </dgm:pt>
    <dgm:pt modelId="{F645DEAB-C879-F94B-A3CF-52F23F30A8D3}" type="pres">
      <dgm:prSet presAssocID="{EC060E47-A410-3346-87C6-40E40E61CC6C}" presName="Name30" presStyleCnt="0"/>
      <dgm:spPr/>
    </dgm:pt>
    <dgm:pt modelId="{40BB8389-E81F-FF49-AA4B-F50729CB9D6A}" type="pres">
      <dgm:prSet presAssocID="{EC060E47-A410-3346-87C6-40E40E61CC6C}" presName="level2Shape" presStyleLbl="node2" presStyleIdx="3" presStyleCnt="4"/>
      <dgm:spPr/>
    </dgm:pt>
    <dgm:pt modelId="{D9A66241-FF50-9248-AC05-CC613C9D5A77}" type="pres">
      <dgm:prSet presAssocID="{EC060E47-A410-3346-87C6-40E40E61CC6C}" presName="hierChild3" presStyleCnt="0"/>
      <dgm:spPr/>
    </dgm:pt>
    <dgm:pt modelId="{BC0964F7-AB7E-5248-B297-C1A2C3E32075}" type="pres">
      <dgm:prSet presAssocID="{D2A40973-C242-0C44-AE32-41489B87A76F}" presName="Name25" presStyleLbl="parChTrans1D3" presStyleIdx="2" presStyleCnt="4"/>
      <dgm:spPr/>
    </dgm:pt>
    <dgm:pt modelId="{C01CD40B-F0AF-4847-A11D-ACB01F0387DA}" type="pres">
      <dgm:prSet presAssocID="{D2A40973-C242-0C44-AE32-41489B87A76F}" presName="connTx" presStyleLbl="parChTrans1D3" presStyleIdx="2" presStyleCnt="4"/>
      <dgm:spPr/>
    </dgm:pt>
    <dgm:pt modelId="{344A56A2-5487-434A-AA53-536BAC6A9671}" type="pres">
      <dgm:prSet presAssocID="{4F2421B9-82A5-4240-ACCA-587CFDE70386}" presName="Name30" presStyleCnt="0"/>
      <dgm:spPr/>
    </dgm:pt>
    <dgm:pt modelId="{32031754-003B-0D42-A3FC-EAC766FDB9B0}" type="pres">
      <dgm:prSet presAssocID="{4F2421B9-82A5-4240-ACCA-587CFDE70386}" presName="level2Shape" presStyleLbl="node3" presStyleIdx="2" presStyleCnt="4" custLinFactNeighborY="-36586"/>
      <dgm:spPr/>
    </dgm:pt>
    <dgm:pt modelId="{AE26F5B3-DD2A-434A-9292-793049CB4AEC}" type="pres">
      <dgm:prSet presAssocID="{4F2421B9-82A5-4240-ACCA-587CFDE70386}" presName="hierChild3" presStyleCnt="0"/>
      <dgm:spPr/>
    </dgm:pt>
    <dgm:pt modelId="{36444A0F-8FEF-2F4A-BCD6-C1E1859706E2}" type="pres">
      <dgm:prSet presAssocID="{22491C93-5D05-EB49-BC11-2601EFBC9440}" presName="Name25" presStyleLbl="parChTrans1D3" presStyleIdx="3" presStyleCnt="4"/>
      <dgm:spPr/>
    </dgm:pt>
    <dgm:pt modelId="{0D56F1C1-EAE6-CD42-A524-1D745F6D310B}" type="pres">
      <dgm:prSet presAssocID="{22491C93-5D05-EB49-BC11-2601EFBC9440}" presName="connTx" presStyleLbl="parChTrans1D3" presStyleIdx="3" presStyleCnt="4"/>
      <dgm:spPr/>
    </dgm:pt>
    <dgm:pt modelId="{10AA51F8-9E24-1E42-B8F9-BDDDB7E9C63E}" type="pres">
      <dgm:prSet presAssocID="{34881B58-0A94-BD4D-8389-040BC07A5D60}" presName="Name30" presStyleCnt="0"/>
      <dgm:spPr/>
    </dgm:pt>
    <dgm:pt modelId="{991721ED-6552-9540-BFA1-BC8EB3A38507}" type="pres">
      <dgm:prSet presAssocID="{34881B58-0A94-BD4D-8389-040BC07A5D60}" presName="level2Shape" presStyleLbl="node3" presStyleIdx="3" presStyleCnt="4" custLinFactNeighborY="-39912"/>
      <dgm:spPr/>
    </dgm:pt>
    <dgm:pt modelId="{ACDAC8C8-CA98-AA40-8670-094EC5F7C758}" type="pres">
      <dgm:prSet presAssocID="{34881B58-0A94-BD4D-8389-040BC07A5D60}" presName="hierChild3" presStyleCnt="0"/>
      <dgm:spPr/>
    </dgm:pt>
    <dgm:pt modelId="{9FB10C6C-3319-3540-B006-BA1E15214DDF}" type="pres">
      <dgm:prSet presAssocID="{FE8651A3-B27E-E44D-84F3-FFB16CAD9FF2}" presName="bgShapesFlow" presStyleCnt="0"/>
      <dgm:spPr/>
    </dgm:pt>
  </dgm:ptLst>
  <dgm:cxnLst>
    <dgm:cxn modelId="{87D96B02-B084-1743-A3A6-7016A54EAF27}" type="presOf" srcId="{2A74B833-B78F-1A47-8F84-48CC637AD612}" destId="{E7BAD5BE-0B8C-E547-AF9D-EF4468D92A00}" srcOrd="0" destOrd="0" presId="urn:microsoft.com/office/officeart/2005/8/layout/hierarchy5"/>
    <dgm:cxn modelId="{1D07DC03-2CD1-E54F-A1CC-A2800FBB4E5B}" type="presOf" srcId="{EC060E47-A410-3346-87C6-40E40E61CC6C}" destId="{40BB8389-E81F-FF49-AA4B-F50729CB9D6A}" srcOrd="0" destOrd="0" presId="urn:microsoft.com/office/officeart/2005/8/layout/hierarchy5"/>
    <dgm:cxn modelId="{4CB73704-69E0-8D49-B47A-4F64969608DD}" type="presOf" srcId="{34881B58-0A94-BD4D-8389-040BC07A5D60}" destId="{991721ED-6552-9540-BFA1-BC8EB3A38507}" srcOrd="0" destOrd="0" presId="urn:microsoft.com/office/officeart/2005/8/layout/hierarchy5"/>
    <dgm:cxn modelId="{567D6D0F-8FD8-7047-A857-6D4ED60CDD7F}" type="presOf" srcId="{4D06587F-5834-C14E-8F4B-66E7955B14A8}" destId="{1E5D5FD7-3486-9145-9494-F93D234CB9C5}" srcOrd="0" destOrd="0" presId="urn:microsoft.com/office/officeart/2005/8/layout/hierarchy5"/>
    <dgm:cxn modelId="{44AA7312-9D64-EC4A-B1E6-7D7F59849457}" type="presOf" srcId="{FE8651A3-B27E-E44D-84F3-FFB16CAD9FF2}" destId="{B3C22436-7AD7-B548-800B-519D55F0160C}" srcOrd="0" destOrd="0" presId="urn:microsoft.com/office/officeart/2005/8/layout/hierarchy5"/>
    <dgm:cxn modelId="{10BFCB19-729B-3746-B5E6-EA171393CD0C}" type="presOf" srcId="{CCF60C6C-8DC5-4F49-A5CA-1A2FF9AB0BE4}" destId="{0BCE6ECA-B9DC-C24A-A7BC-54DC36BD53B0}" srcOrd="0" destOrd="0" presId="urn:microsoft.com/office/officeart/2005/8/layout/hierarchy5"/>
    <dgm:cxn modelId="{6299531A-632C-EE4C-A9D3-FAF4E0023170}" type="presOf" srcId="{4D06587F-5834-C14E-8F4B-66E7955B14A8}" destId="{10B3F12B-8F6D-0641-B6C4-CD68AF23563F}" srcOrd="1" destOrd="0" presId="urn:microsoft.com/office/officeart/2005/8/layout/hierarchy5"/>
    <dgm:cxn modelId="{E6A5961D-CBA8-3746-9FBD-E09B8CECFB29}" srcId="{FE8651A3-B27E-E44D-84F3-FFB16CAD9FF2}" destId="{2A74B833-B78F-1A47-8F84-48CC637AD612}" srcOrd="0" destOrd="0" parTransId="{57E539E0-0F8B-B441-9F9E-07989DC3A7AF}" sibTransId="{C60C0ED2-8239-3C41-B8E2-95A658FEEF71}"/>
    <dgm:cxn modelId="{F169F81E-B3C6-6C49-B18A-F533B656F509}" type="presOf" srcId="{346CD227-F7E1-8145-9212-EB57C219EF67}" destId="{CAD4017A-46CE-BE45-92C9-F41F3FC97007}" srcOrd="0" destOrd="0" presId="urn:microsoft.com/office/officeart/2005/8/layout/hierarchy5"/>
    <dgm:cxn modelId="{7700372F-383D-6E42-80C7-93E91D98E852}" type="presOf" srcId="{71EA650F-8143-5841-B540-CE39A677ABF4}" destId="{5D9C7D3E-7F8F-C947-BE15-041BE37BB39F}" srcOrd="1" destOrd="0" presId="urn:microsoft.com/office/officeart/2005/8/layout/hierarchy5"/>
    <dgm:cxn modelId="{241B403A-0605-0F49-B122-D398ACFD358D}" type="presOf" srcId="{22491C93-5D05-EB49-BC11-2601EFBC9440}" destId="{36444A0F-8FEF-2F4A-BCD6-C1E1859706E2}" srcOrd="0" destOrd="0" presId="urn:microsoft.com/office/officeart/2005/8/layout/hierarchy5"/>
    <dgm:cxn modelId="{870B8E42-951B-4C48-87BB-B90EF0F50E7A}" srcId="{E7BE7941-FD71-0D4D-84B2-F83465341EBA}" destId="{CCC95791-31D6-0E4D-A1D2-A2168D922011}" srcOrd="1" destOrd="0" parTransId="{1B254057-D326-D241-91D9-9014A1F12C9D}" sibTransId="{4568C16A-D89F-5E44-8E9F-5B3135E55C44}"/>
    <dgm:cxn modelId="{E3107544-CF48-6C4E-AE65-4F720958919D}" srcId="{2A74B833-B78F-1A47-8F84-48CC637AD612}" destId="{E7BE7941-FD71-0D4D-84B2-F83465341EBA}" srcOrd="0" destOrd="0" parTransId="{71EA650F-8143-5841-B540-CE39A677ABF4}" sibTransId="{BBFEFA87-90DD-EB44-B61F-D12C64EAA594}"/>
    <dgm:cxn modelId="{FA07F050-981E-7549-AE99-8722AB185406}" type="presOf" srcId="{C8FFD949-86DD-F248-AE9A-18DFA921B1F2}" destId="{3B279090-B486-A94A-90A2-18458D2C66B9}" srcOrd="1" destOrd="0" presId="urn:microsoft.com/office/officeart/2005/8/layout/hierarchy5"/>
    <dgm:cxn modelId="{91CC3851-226A-CB4F-8EFB-0A317D3C1E0F}" srcId="{EC060E47-A410-3346-87C6-40E40E61CC6C}" destId="{4F2421B9-82A5-4240-ACCA-587CFDE70386}" srcOrd="0" destOrd="0" parTransId="{D2A40973-C242-0C44-AE32-41489B87A76F}" sibTransId="{12B618C6-49FB-EA41-A81A-A27AF1CC54FB}"/>
    <dgm:cxn modelId="{6C9F4F63-4293-C341-9930-F6D58D2C938A}" type="presOf" srcId="{9EDBCFD7-572A-224B-B003-F27FA6416104}" destId="{FD231F75-36A8-B541-B649-6C0C4000FDC9}" srcOrd="0" destOrd="0" presId="urn:microsoft.com/office/officeart/2005/8/layout/hierarchy5"/>
    <dgm:cxn modelId="{BABEFE64-7D3C-7946-87AF-B8C255D58D53}" type="presOf" srcId="{9EDBCFD7-572A-224B-B003-F27FA6416104}" destId="{48981500-3DAC-E842-A76B-4722726D8492}" srcOrd="1" destOrd="0" presId="urn:microsoft.com/office/officeart/2005/8/layout/hierarchy5"/>
    <dgm:cxn modelId="{42F85266-0A00-A24D-AB9C-902C45CD0C36}" type="presOf" srcId="{D2A40973-C242-0C44-AE32-41489B87A76F}" destId="{C01CD40B-F0AF-4847-A11D-ACB01F0387DA}" srcOrd="1" destOrd="0" presId="urn:microsoft.com/office/officeart/2005/8/layout/hierarchy5"/>
    <dgm:cxn modelId="{6B348E73-E144-9049-8606-1DB20B93944D}" type="presOf" srcId="{C8FFD949-86DD-F248-AE9A-18DFA921B1F2}" destId="{35899A41-ED97-214E-A6A3-F2B387D8C74B}" srcOrd="0" destOrd="0" presId="urn:microsoft.com/office/officeart/2005/8/layout/hierarchy5"/>
    <dgm:cxn modelId="{A1AF478F-FC6B-B04D-A50C-5A68134A4588}" type="presOf" srcId="{71EA650F-8143-5841-B540-CE39A677ABF4}" destId="{F5C5AE1C-D7D4-E14B-A5AB-92E40B4EE1FE}" srcOrd="0" destOrd="0" presId="urn:microsoft.com/office/officeart/2005/8/layout/hierarchy5"/>
    <dgm:cxn modelId="{4F288496-026C-2244-9BE4-5BF75D55630A}" srcId="{2A74B833-B78F-1A47-8F84-48CC637AD612}" destId="{EC060E47-A410-3346-87C6-40E40E61CC6C}" srcOrd="3" destOrd="0" parTransId="{09ECE491-840B-AB4E-A739-EE209CC670AF}" sibTransId="{0EF7A69E-E0EF-7048-B704-BA5686ACAFF5}"/>
    <dgm:cxn modelId="{EFAADF98-3D40-704A-8625-1FC21B5CF59D}" type="presOf" srcId="{22491C93-5D05-EB49-BC11-2601EFBC9440}" destId="{0D56F1C1-EAE6-CD42-A524-1D745F6D310B}" srcOrd="1" destOrd="0" presId="urn:microsoft.com/office/officeart/2005/8/layout/hierarchy5"/>
    <dgm:cxn modelId="{304FF798-A849-A54C-9563-DD0C83749223}" type="presOf" srcId="{4F2421B9-82A5-4240-ACCA-587CFDE70386}" destId="{32031754-003B-0D42-A3FC-EAC766FDB9B0}" srcOrd="0" destOrd="0" presId="urn:microsoft.com/office/officeart/2005/8/layout/hierarchy5"/>
    <dgm:cxn modelId="{0CF3B8A1-31E4-6E4F-8E20-5789BD2840CF}" type="presOf" srcId="{09ECE491-840B-AB4E-A739-EE209CC670AF}" destId="{BD552A9F-68D6-4448-BDC4-9725DE295F6E}" srcOrd="1" destOrd="0" presId="urn:microsoft.com/office/officeart/2005/8/layout/hierarchy5"/>
    <dgm:cxn modelId="{7CF3FBA4-2D3A-C048-80D5-0D54E3613CDD}" srcId="{2A74B833-B78F-1A47-8F84-48CC637AD612}" destId="{346CD227-F7E1-8145-9212-EB57C219EF67}" srcOrd="2" destOrd="0" parTransId="{4D06587F-5834-C14E-8F4B-66E7955B14A8}" sibTransId="{2BA4EBA5-BA2F-874F-B54F-BDA533E4D0D2}"/>
    <dgm:cxn modelId="{59AB02B6-A590-474C-A9AC-9A941FAD6189}" type="presOf" srcId="{E7BE7941-FD71-0D4D-84B2-F83465341EBA}" destId="{1EEB96D3-0363-FB4A-B398-BA0402083EB4}" srcOrd="0" destOrd="0" presId="urn:microsoft.com/office/officeart/2005/8/layout/hierarchy5"/>
    <dgm:cxn modelId="{C2BE4AB8-3B65-CB45-A7AC-A15A10DAF633}" type="presOf" srcId="{09ECE491-840B-AB4E-A739-EE209CC670AF}" destId="{3C318878-A143-DD4A-B906-095DDC9819A4}" srcOrd="0" destOrd="0" presId="urn:microsoft.com/office/officeart/2005/8/layout/hierarchy5"/>
    <dgm:cxn modelId="{187C3FBA-51D6-B94A-895E-2BFB13EC9939}" srcId="{EC060E47-A410-3346-87C6-40E40E61CC6C}" destId="{34881B58-0A94-BD4D-8389-040BC07A5D60}" srcOrd="1" destOrd="0" parTransId="{22491C93-5D05-EB49-BC11-2601EFBC9440}" sibTransId="{4602184A-1882-0941-8FDE-08ED9DC2BAD6}"/>
    <dgm:cxn modelId="{D1B242C3-1BCF-E64F-99B2-B9608AA17BA6}" type="presOf" srcId="{D2A40973-C242-0C44-AE32-41489B87A76F}" destId="{BC0964F7-AB7E-5248-B297-C1A2C3E32075}" srcOrd="0" destOrd="0" presId="urn:microsoft.com/office/officeart/2005/8/layout/hierarchy5"/>
    <dgm:cxn modelId="{6EC0D9C3-63A8-4C42-8021-89E5E45F94A3}" srcId="{E7BE7941-FD71-0D4D-84B2-F83465341EBA}" destId="{6EE5716C-3AE3-4145-A1F2-D07FB9253A87}" srcOrd="0" destOrd="0" parTransId="{9EDBCFD7-572A-224B-B003-F27FA6416104}" sibTransId="{7B4F49B0-488B-9440-ADC6-9D6869EADD16}"/>
    <dgm:cxn modelId="{F71C71C7-7F81-E842-BA83-5748F54FEAE1}" type="presOf" srcId="{1B254057-D326-D241-91D9-9014A1F12C9D}" destId="{0FDF166F-192C-A14F-8C8A-565BDB93DB8B}" srcOrd="0" destOrd="0" presId="urn:microsoft.com/office/officeart/2005/8/layout/hierarchy5"/>
    <dgm:cxn modelId="{6683B7E1-797E-AB46-8161-FF9CFA2D51C5}" srcId="{2A74B833-B78F-1A47-8F84-48CC637AD612}" destId="{CCF60C6C-8DC5-4F49-A5CA-1A2FF9AB0BE4}" srcOrd="1" destOrd="0" parTransId="{C8FFD949-86DD-F248-AE9A-18DFA921B1F2}" sibTransId="{2DAEA7E2-1B2B-EF4B-AE18-0DF25FC80843}"/>
    <dgm:cxn modelId="{F1F46DE3-1985-4F4E-8DDB-A6E5BAFEE514}" type="presOf" srcId="{6EE5716C-3AE3-4145-A1F2-D07FB9253A87}" destId="{8B198898-D49B-E54A-B7F4-DB31D6B5BD8C}" srcOrd="0" destOrd="0" presId="urn:microsoft.com/office/officeart/2005/8/layout/hierarchy5"/>
    <dgm:cxn modelId="{35EAF6F5-D585-D049-B68C-7B1768DD72C8}" type="presOf" srcId="{CCC95791-31D6-0E4D-A1D2-A2168D922011}" destId="{52EFEFC0-BC6E-DE44-8918-6C2BCB279F54}" srcOrd="0" destOrd="0" presId="urn:microsoft.com/office/officeart/2005/8/layout/hierarchy5"/>
    <dgm:cxn modelId="{03C1C9FE-17D6-1345-9007-FC90A1C77BDD}" type="presOf" srcId="{1B254057-D326-D241-91D9-9014A1F12C9D}" destId="{E558EC87-E28B-8249-8224-4D4DFBA1DDDE}" srcOrd="1" destOrd="0" presId="urn:microsoft.com/office/officeart/2005/8/layout/hierarchy5"/>
    <dgm:cxn modelId="{A05ED454-98C5-1245-AC1D-E6477FCABD4C}" type="presParOf" srcId="{B3C22436-7AD7-B548-800B-519D55F0160C}" destId="{71C2F224-D14D-C042-903D-571815ACFBA9}" srcOrd="0" destOrd="0" presId="urn:microsoft.com/office/officeart/2005/8/layout/hierarchy5"/>
    <dgm:cxn modelId="{144F2913-89FE-C14A-A57D-2352363A6166}" type="presParOf" srcId="{71C2F224-D14D-C042-903D-571815ACFBA9}" destId="{51A23416-4ACC-214D-89E1-C8CF7607041A}" srcOrd="0" destOrd="0" presId="urn:microsoft.com/office/officeart/2005/8/layout/hierarchy5"/>
    <dgm:cxn modelId="{D427F392-A596-4F47-9DDB-58DC14C20038}" type="presParOf" srcId="{51A23416-4ACC-214D-89E1-C8CF7607041A}" destId="{FEE32FED-640B-344F-AF93-0EAC2D1DE3D9}" srcOrd="0" destOrd="0" presId="urn:microsoft.com/office/officeart/2005/8/layout/hierarchy5"/>
    <dgm:cxn modelId="{5907592B-36A3-B24E-8DCF-1D771131621C}" type="presParOf" srcId="{FEE32FED-640B-344F-AF93-0EAC2D1DE3D9}" destId="{E7BAD5BE-0B8C-E547-AF9D-EF4468D92A00}" srcOrd="0" destOrd="0" presId="urn:microsoft.com/office/officeart/2005/8/layout/hierarchy5"/>
    <dgm:cxn modelId="{7E1ADCF0-E668-9548-AABD-FF82AAA3FDDD}" type="presParOf" srcId="{FEE32FED-640B-344F-AF93-0EAC2D1DE3D9}" destId="{B18BB2E7-0E72-7643-993C-079F484B4D0B}" srcOrd="1" destOrd="0" presId="urn:microsoft.com/office/officeart/2005/8/layout/hierarchy5"/>
    <dgm:cxn modelId="{71DBF3DF-5077-5541-AFCC-B9E1CE44D2E1}" type="presParOf" srcId="{B18BB2E7-0E72-7643-993C-079F484B4D0B}" destId="{F5C5AE1C-D7D4-E14B-A5AB-92E40B4EE1FE}" srcOrd="0" destOrd="0" presId="urn:microsoft.com/office/officeart/2005/8/layout/hierarchy5"/>
    <dgm:cxn modelId="{8A50CD54-3090-EA4B-B713-073DF258E4D6}" type="presParOf" srcId="{F5C5AE1C-D7D4-E14B-A5AB-92E40B4EE1FE}" destId="{5D9C7D3E-7F8F-C947-BE15-041BE37BB39F}" srcOrd="0" destOrd="0" presId="urn:microsoft.com/office/officeart/2005/8/layout/hierarchy5"/>
    <dgm:cxn modelId="{7782241F-F2FF-9649-9B1D-C3D7F72802CB}" type="presParOf" srcId="{B18BB2E7-0E72-7643-993C-079F484B4D0B}" destId="{A1BAB4CC-42E5-D946-A62D-8E6FA316B3A4}" srcOrd="1" destOrd="0" presId="urn:microsoft.com/office/officeart/2005/8/layout/hierarchy5"/>
    <dgm:cxn modelId="{9B8AD045-BB9F-9C4E-8DF7-F42E12743D62}" type="presParOf" srcId="{A1BAB4CC-42E5-D946-A62D-8E6FA316B3A4}" destId="{1EEB96D3-0363-FB4A-B398-BA0402083EB4}" srcOrd="0" destOrd="0" presId="urn:microsoft.com/office/officeart/2005/8/layout/hierarchy5"/>
    <dgm:cxn modelId="{6E74E60F-DA56-FF46-B2BF-AA2FF985CFC3}" type="presParOf" srcId="{A1BAB4CC-42E5-D946-A62D-8E6FA316B3A4}" destId="{BC5D8831-09CA-0140-BBF7-6A19C45B0590}" srcOrd="1" destOrd="0" presId="urn:microsoft.com/office/officeart/2005/8/layout/hierarchy5"/>
    <dgm:cxn modelId="{9ED9394A-128B-4D42-B377-5185EE838224}" type="presParOf" srcId="{BC5D8831-09CA-0140-BBF7-6A19C45B0590}" destId="{FD231F75-36A8-B541-B649-6C0C4000FDC9}" srcOrd="0" destOrd="0" presId="urn:microsoft.com/office/officeart/2005/8/layout/hierarchy5"/>
    <dgm:cxn modelId="{547DCF4B-A769-DB4C-825F-DB013A884511}" type="presParOf" srcId="{FD231F75-36A8-B541-B649-6C0C4000FDC9}" destId="{48981500-3DAC-E842-A76B-4722726D8492}" srcOrd="0" destOrd="0" presId="urn:microsoft.com/office/officeart/2005/8/layout/hierarchy5"/>
    <dgm:cxn modelId="{8C1C6406-6D5C-0E4B-8B5F-87ED9EF413FF}" type="presParOf" srcId="{BC5D8831-09CA-0140-BBF7-6A19C45B0590}" destId="{372257FF-786A-0649-BA5C-1660EE88EDC4}" srcOrd="1" destOrd="0" presId="urn:microsoft.com/office/officeart/2005/8/layout/hierarchy5"/>
    <dgm:cxn modelId="{1A53BB49-0929-B742-96B2-D0B8BA872C6A}" type="presParOf" srcId="{372257FF-786A-0649-BA5C-1660EE88EDC4}" destId="{8B198898-D49B-E54A-B7F4-DB31D6B5BD8C}" srcOrd="0" destOrd="0" presId="urn:microsoft.com/office/officeart/2005/8/layout/hierarchy5"/>
    <dgm:cxn modelId="{98B26C92-9521-2747-9E25-BDE9D04F8C6F}" type="presParOf" srcId="{372257FF-786A-0649-BA5C-1660EE88EDC4}" destId="{CF4C6769-EBCC-6142-9BE0-323386C7C4E7}" srcOrd="1" destOrd="0" presId="urn:microsoft.com/office/officeart/2005/8/layout/hierarchy5"/>
    <dgm:cxn modelId="{CAE8D8DF-D76B-0743-A58F-DF804435D704}" type="presParOf" srcId="{BC5D8831-09CA-0140-BBF7-6A19C45B0590}" destId="{0FDF166F-192C-A14F-8C8A-565BDB93DB8B}" srcOrd="2" destOrd="0" presId="urn:microsoft.com/office/officeart/2005/8/layout/hierarchy5"/>
    <dgm:cxn modelId="{7A6F3F84-0DA8-B749-99A9-9353337C9715}" type="presParOf" srcId="{0FDF166F-192C-A14F-8C8A-565BDB93DB8B}" destId="{E558EC87-E28B-8249-8224-4D4DFBA1DDDE}" srcOrd="0" destOrd="0" presId="urn:microsoft.com/office/officeart/2005/8/layout/hierarchy5"/>
    <dgm:cxn modelId="{8C4DEBDE-AABF-5F4F-BE69-24D82D837BE0}" type="presParOf" srcId="{BC5D8831-09CA-0140-BBF7-6A19C45B0590}" destId="{C487CBD9-C99D-9847-B4B4-81878B6DC3AF}" srcOrd="3" destOrd="0" presId="urn:microsoft.com/office/officeart/2005/8/layout/hierarchy5"/>
    <dgm:cxn modelId="{D54A5451-3603-FF46-AFFE-2456EE7A7D4C}" type="presParOf" srcId="{C487CBD9-C99D-9847-B4B4-81878B6DC3AF}" destId="{52EFEFC0-BC6E-DE44-8918-6C2BCB279F54}" srcOrd="0" destOrd="0" presId="urn:microsoft.com/office/officeart/2005/8/layout/hierarchy5"/>
    <dgm:cxn modelId="{E535BB23-A156-DB46-96A3-6B10D6A588A1}" type="presParOf" srcId="{C487CBD9-C99D-9847-B4B4-81878B6DC3AF}" destId="{F6446D08-4CFC-3E46-BC6C-D52DDE484537}" srcOrd="1" destOrd="0" presId="urn:microsoft.com/office/officeart/2005/8/layout/hierarchy5"/>
    <dgm:cxn modelId="{4FFBFD79-BDE6-D543-AA20-5C250D69ECD5}" type="presParOf" srcId="{B18BB2E7-0E72-7643-993C-079F484B4D0B}" destId="{35899A41-ED97-214E-A6A3-F2B387D8C74B}" srcOrd="2" destOrd="0" presId="urn:microsoft.com/office/officeart/2005/8/layout/hierarchy5"/>
    <dgm:cxn modelId="{2A6AAF27-B50D-634C-A23E-FC07D7F5B5DB}" type="presParOf" srcId="{35899A41-ED97-214E-A6A3-F2B387D8C74B}" destId="{3B279090-B486-A94A-90A2-18458D2C66B9}" srcOrd="0" destOrd="0" presId="urn:microsoft.com/office/officeart/2005/8/layout/hierarchy5"/>
    <dgm:cxn modelId="{87DE5949-5938-B04B-97E7-4900101EEC1F}" type="presParOf" srcId="{B18BB2E7-0E72-7643-993C-079F484B4D0B}" destId="{07511AB6-8C86-0341-8E2B-41E520C3F6DE}" srcOrd="3" destOrd="0" presId="urn:microsoft.com/office/officeart/2005/8/layout/hierarchy5"/>
    <dgm:cxn modelId="{B89DDEE1-C494-0246-B30E-3EAB6C7D9C63}" type="presParOf" srcId="{07511AB6-8C86-0341-8E2B-41E520C3F6DE}" destId="{0BCE6ECA-B9DC-C24A-A7BC-54DC36BD53B0}" srcOrd="0" destOrd="0" presId="urn:microsoft.com/office/officeart/2005/8/layout/hierarchy5"/>
    <dgm:cxn modelId="{263E3F8A-8D6D-F149-A837-BE7F354C3EDD}" type="presParOf" srcId="{07511AB6-8C86-0341-8E2B-41E520C3F6DE}" destId="{DB7E536C-E53D-9648-984B-1D1078F29920}" srcOrd="1" destOrd="0" presId="urn:microsoft.com/office/officeart/2005/8/layout/hierarchy5"/>
    <dgm:cxn modelId="{458F5CF4-145D-EC4C-BDE5-93314D0867A9}" type="presParOf" srcId="{B18BB2E7-0E72-7643-993C-079F484B4D0B}" destId="{1E5D5FD7-3486-9145-9494-F93D234CB9C5}" srcOrd="4" destOrd="0" presId="urn:microsoft.com/office/officeart/2005/8/layout/hierarchy5"/>
    <dgm:cxn modelId="{B954A50C-77A1-914B-9744-096589BEC7D2}" type="presParOf" srcId="{1E5D5FD7-3486-9145-9494-F93D234CB9C5}" destId="{10B3F12B-8F6D-0641-B6C4-CD68AF23563F}" srcOrd="0" destOrd="0" presId="urn:microsoft.com/office/officeart/2005/8/layout/hierarchy5"/>
    <dgm:cxn modelId="{EC9F1D9C-8953-614B-90A2-860B39E92CCD}" type="presParOf" srcId="{B18BB2E7-0E72-7643-993C-079F484B4D0B}" destId="{E757A9EC-8433-9F48-9B23-AE40B1AEC6AC}" srcOrd="5" destOrd="0" presId="urn:microsoft.com/office/officeart/2005/8/layout/hierarchy5"/>
    <dgm:cxn modelId="{B892CD93-47DA-C84E-9183-77EFD1C55499}" type="presParOf" srcId="{E757A9EC-8433-9F48-9B23-AE40B1AEC6AC}" destId="{CAD4017A-46CE-BE45-92C9-F41F3FC97007}" srcOrd="0" destOrd="0" presId="urn:microsoft.com/office/officeart/2005/8/layout/hierarchy5"/>
    <dgm:cxn modelId="{CE34C91B-8125-F14B-8EE4-4F2DAB8A6536}" type="presParOf" srcId="{E757A9EC-8433-9F48-9B23-AE40B1AEC6AC}" destId="{4ABAECED-171C-1248-8BC7-F932B9ED59B2}" srcOrd="1" destOrd="0" presId="urn:microsoft.com/office/officeart/2005/8/layout/hierarchy5"/>
    <dgm:cxn modelId="{6DA62607-DF4F-1B46-967C-A0DA053D39A0}" type="presParOf" srcId="{B18BB2E7-0E72-7643-993C-079F484B4D0B}" destId="{3C318878-A143-DD4A-B906-095DDC9819A4}" srcOrd="6" destOrd="0" presId="urn:microsoft.com/office/officeart/2005/8/layout/hierarchy5"/>
    <dgm:cxn modelId="{E7B39C7D-7EC0-A040-A1E8-37915C42D795}" type="presParOf" srcId="{3C318878-A143-DD4A-B906-095DDC9819A4}" destId="{BD552A9F-68D6-4448-BDC4-9725DE295F6E}" srcOrd="0" destOrd="0" presId="urn:microsoft.com/office/officeart/2005/8/layout/hierarchy5"/>
    <dgm:cxn modelId="{4A318F00-F588-2745-8557-D21EFD1D4A9D}" type="presParOf" srcId="{B18BB2E7-0E72-7643-993C-079F484B4D0B}" destId="{F645DEAB-C879-F94B-A3CF-52F23F30A8D3}" srcOrd="7" destOrd="0" presId="urn:microsoft.com/office/officeart/2005/8/layout/hierarchy5"/>
    <dgm:cxn modelId="{83F42DF6-8AE2-5546-9D8A-A2B5C994D104}" type="presParOf" srcId="{F645DEAB-C879-F94B-A3CF-52F23F30A8D3}" destId="{40BB8389-E81F-FF49-AA4B-F50729CB9D6A}" srcOrd="0" destOrd="0" presId="urn:microsoft.com/office/officeart/2005/8/layout/hierarchy5"/>
    <dgm:cxn modelId="{35542006-EDC8-1548-B521-1B7978BFF9F1}" type="presParOf" srcId="{F645DEAB-C879-F94B-A3CF-52F23F30A8D3}" destId="{D9A66241-FF50-9248-AC05-CC613C9D5A77}" srcOrd="1" destOrd="0" presId="urn:microsoft.com/office/officeart/2005/8/layout/hierarchy5"/>
    <dgm:cxn modelId="{C19A1A58-7432-9444-8A67-7665F129DB5B}" type="presParOf" srcId="{D9A66241-FF50-9248-AC05-CC613C9D5A77}" destId="{BC0964F7-AB7E-5248-B297-C1A2C3E32075}" srcOrd="0" destOrd="0" presId="urn:microsoft.com/office/officeart/2005/8/layout/hierarchy5"/>
    <dgm:cxn modelId="{CCF096DB-FC75-3C44-9E7A-2409B85660CE}" type="presParOf" srcId="{BC0964F7-AB7E-5248-B297-C1A2C3E32075}" destId="{C01CD40B-F0AF-4847-A11D-ACB01F0387DA}" srcOrd="0" destOrd="0" presId="urn:microsoft.com/office/officeart/2005/8/layout/hierarchy5"/>
    <dgm:cxn modelId="{130CC474-65F8-9A48-A10C-155C80CD6F01}" type="presParOf" srcId="{D9A66241-FF50-9248-AC05-CC613C9D5A77}" destId="{344A56A2-5487-434A-AA53-536BAC6A9671}" srcOrd="1" destOrd="0" presId="urn:microsoft.com/office/officeart/2005/8/layout/hierarchy5"/>
    <dgm:cxn modelId="{567F8D10-6AF0-4043-AC88-A840FD56AB96}" type="presParOf" srcId="{344A56A2-5487-434A-AA53-536BAC6A9671}" destId="{32031754-003B-0D42-A3FC-EAC766FDB9B0}" srcOrd="0" destOrd="0" presId="urn:microsoft.com/office/officeart/2005/8/layout/hierarchy5"/>
    <dgm:cxn modelId="{A4BD2643-D97F-6945-8B3F-320E95A783B1}" type="presParOf" srcId="{344A56A2-5487-434A-AA53-536BAC6A9671}" destId="{AE26F5B3-DD2A-434A-9292-793049CB4AEC}" srcOrd="1" destOrd="0" presId="urn:microsoft.com/office/officeart/2005/8/layout/hierarchy5"/>
    <dgm:cxn modelId="{C83BF5F7-3680-764F-8069-79FB7A321757}" type="presParOf" srcId="{D9A66241-FF50-9248-AC05-CC613C9D5A77}" destId="{36444A0F-8FEF-2F4A-BCD6-C1E1859706E2}" srcOrd="2" destOrd="0" presId="urn:microsoft.com/office/officeart/2005/8/layout/hierarchy5"/>
    <dgm:cxn modelId="{9BB9D7FF-8219-E343-8842-77ADBFDFBAC7}" type="presParOf" srcId="{36444A0F-8FEF-2F4A-BCD6-C1E1859706E2}" destId="{0D56F1C1-EAE6-CD42-A524-1D745F6D310B}" srcOrd="0" destOrd="0" presId="urn:microsoft.com/office/officeart/2005/8/layout/hierarchy5"/>
    <dgm:cxn modelId="{6F68719D-A486-4941-8EB7-875E814FC15D}" type="presParOf" srcId="{D9A66241-FF50-9248-AC05-CC613C9D5A77}" destId="{10AA51F8-9E24-1E42-B8F9-BDDDB7E9C63E}" srcOrd="3" destOrd="0" presId="urn:microsoft.com/office/officeart/2005/8/layout/hierarchy5"/>
    <dgm:cxn modelId="{292123E1-978B-E445-8A42-9E9D2A642BDF}" type="presParOf" srcId="{10AA51F8-9E24-1E42-B8F9-BDDDB7E9C63E}" destId="{991721ED-6552-9540-BFA1-BC8EB3A38507}" srcOrd="0" destOrd="0" presId="urn:microsoft.com/office/officeart/2005/8/layout/hierarchy5"/>
    <dgm:cxn modelId="{7E4D44AF-A0AA-614D-A8FA-C784C1AE0A82}" type="presParOf" srcId="{10AA51F8-9E24-1E42-B8F9-BDDDB7E9C63E}" destId="{ACDAC8C8-CA98-AA40-8670-094EC5F7C758}" srcOrd="1" destOrd="0" presId="urn:microsoft.com/office/officeart/2005/8/layout/hierarchy5"/>
    <dgm:cxn modelId="{234D44BC-56FD-534A-AA88-E6E31684C66C}" type="presParOf" srcId="{B3C22436-7AD7-B548-800B-519D55F0160C}" destId="{9FB10C6C-3319-3540-B006-BA1E15214DDF}" srcOrd="1" destOrd="0" presId="urn:microsoft.com/office/officeart/2005/8/layout/hierarchy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D055E0-6BF9-4635-A920-AE8DBDA1A0F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36171EC7-7C96-4762-B517-DECA045EA6EE}">
      <dgm:prSet custT="1"/>
      <dgm:spPr/>
      <dgm:t>
        <a:bodyPr/>
        <a:lstStyle/>
        <a:p>
          <a:r>
            <a:rPr lang="en-US" sz="1900" b="0" i="0" baseline="0" dirty="0">
              <a:latin typeface="Franklin Gothic Medium Cond" panose="020B0606030402020204" pitchFamily="34" charset="0"/>
            </a:rPr>
            <a:t>Initial Certification</a:t>
          </a:r>
          <a:endParaRPr lang="en-US" sz="1900" b="0" i="0" dirty="0">
            <a:latin typeface="Franklin Gothic Medium Cond" panose="020B0606030402020204" pitchFamily="34" charset="0"/>
          </a:endParaRPr>
        </a:p>
      </dgm:t>
    </dgm:pt>
    <dgm:pt modelId="{54754726-1768-49CD-B06C-FA6AB87D8924}" type="parTrans" cxnId="{0FAF1B74-FC31-46FE-9D51-0BF43AFDED07}">
      <dgm:prSet/>
      <dgm:spPr/>
      <dgm:t>
        <a:bodyPr/>
        <a:lstStyle/>
        <a:p>
          <a:endParaRPr lang="en-US"/>
        </a:p>
      </dgm:t>
    </dgm:pt>
    <dgm:pt modelId="{A8C3F12D-E12C-4E48-ACB2-2F3136F4F777}" type="sibTrans" cxnId="{0FAF1B74-FC31-46FE-9D51-0BF43AFDED07}">
      <dgm:prSet/>
      <dgm:spPr/>
      <dgm:t>
        <a:bodyPr/>
        <a:lstStyle/>
        <a:p>
          <a:endParaRPr lang="en-US"/>
        </a:p>
      </dgm:t>
    </dgm:pt>
    <dgm:pt modelId="{CFD879C1-3F3A-4496-90C6-7866910D55F8}">
      <dgm:prSet/>
      <dgm:spPr/>
      <dgm:t>
        <a:bodyPr/>
        <a:lstStyle/>
        <a:p>
          <a:r>
            <a:rPr lang="en-US" b="0" i="0" baseline="0" dirty="0">
              <a:latin typeface="Franklin Gothic Medium Cond" panose="020B0606030402020204" pitchFamily="34" charset="0"/>
            </a:rPr>
            <a:t>Recertification</a:t>
          </a:r>
          <a:endParaRPr lang="en-US" b="0" i="0" dirty="0">
            <a:latin typeface="Franklin Gothic Medium Cond" panose="020B0606030402020204" pitchFamily="34" charset="0"/>
          </a:endParaRPr>
        </a:p>
      </dgm:t>
    </dgm:pt>
    <dgm:pt modelId="{DF4762DA-FA26-47E4-99E3-170DBEBDF13A}" type="parTrans" cxnId="{5B48458C-DC03-4800-871C-CE0300ACBBB5}">
      <dgm:prSet/>
      <dgm:spPr/>
      <dgm:t>
        <a:bodyPr/>
        <a:lstStyle/>
        <a:p>
          <a:endParaRPr lang="en-US"/>
        </a:p>
      </dgm:t>
    </dgm:pt>
    <dgm:pt modelId="{FF7ECD49-8F40-43DD-80AA-E18F90700033}" type="sibTrans" cxnId="{5B48458C-DC03-4800-871C-CE0300ACBBB5}">
      <dgm:prSet/>
      <dgm:spPr/>
      <dgm:t>
        <a:bodyPr/>
        <a:lstStyle/>
        <a:p>
          <a:endParaRPr lang="en-US"/>
        </a:p>
      </dgm:t>
    </dgm:pt>
    <dgm:pt modelId="{68E2C8A8-7998-40E0-8939-88005EBEF190}">
      <dgm:prSet/>
      <dgm:spPr/>
      <dgm:t>
        <a:bodyPr/>
        <a:lstStyle/>
        <a:p>
          <a:r>
            <a:rPr lang="en-US" b="0" i="0" baseline="0" dirty="0">
              <a:latin typeface="Franklin Gothic Medium Cond" panose="020B0606030402020204" pitchFamily="34" charset="0"/>
            </a:rPr>
            <a:t>Ongoing Compliance</a:t>
          </a:r>
          <a:endParaRPr lang="en-US" b="0" i="0" dirty="0">
            <a:latin typeface="Franklin Gothic Medium Cond" panose="020B0606030402020204" pitchFamily="34" charset="0"/>
          </a:endParaRPr>
        </a:p>
      </dgm:t>
    </dgm:pt>
    <dgm:pt modelId="{66143100-C9D6-4A70-92B4-698BEE0AF7AB}" type="parTrans" cxnId="{0191E579-9867-448F-A020-2CB5031BA4A6}">
      <dgm:prSet/>
      <dgm:spPr/>
      <dgm:t>
        <a:bodyPr/>
        <a:lstStyle/>
        <a:p>
          <a:endParaRPr lang="en-US"/>
        </a:p>
      </dgm:t>
    </dgm:pt>
    <dgm:pt modelId="{4844CFF9-7274-443D-BD5A-C741FC816606}" type="sibTrans" cxnId="{0191E579-9867-448F-A020-2CB5031BA4A6}">
      <dgm:prSet/>
      <dgm:spPr/>
      <dgm:t>
        <a:bodyPr/>
        <a:lstStyle/>
        <a:p>
          <a:endParaRPr lang="en-US"/>
        </a:p>
      </dgm:t>
    </dgm:pt>
    <dgm:pt modelId="{3C20DC7A-5325-4E99-88E8-737D2D95B783}">
      <dgm:prSet/>
      <dgm:spPr/>
      <dgm:t>
        <a:bodyPr/>
        <a:lstStyle/>
        <a:p>
          <a:r>
            <a:rPr lang="en-US" b="0" i="0" baseline="0" dirty="0">
              <a:latin typeface="Franklin Gothic Medium Cond" panose="020B0606030402020204" pitchFamily="34" charset="0"/>
            </a:rPr>
            <a:t>Specialized Activities</a:t>
          </a:r>
          <a:endParaRPr lang="en-US" b="0" i="0" dirty="0">
            <a:latin typeface="Franklin Gothic Medium Cond" panose="020B0606030402020204" pitchFamily="34" charset="0"/>
          </a:endParaRPr>
        </a:p>
      </dgm:t>
    </dgm:pt>
    <dgm:pt modelId="{9D9CCB1B-0E00-4992-ADBC-69639359E907}" type="parTrans" cxnId="{0EA62BA1-F518-4569-8A11-6B47B737B7A6}">
      <dgm:prSet/>
      <dgm:spPr/>
      <dgm:t>
        <a:bodyPr/>
        <a:lstStyle/>
        <a:p>
          <a:endParaRPr lang="en-US"/>
        </a:p>
      </dgm:t>
    </dgm:pt>
    <dgm:pt modelId="{B5F44A98-08C0-49F4-9E49-23EF196AD93F}" type="sibTrans" cxnId="{0EA62BA1-F518-4569-8A11-6B47B737B7A6}">
      <dgm:prSet/>
      <dgm:spPr/>
      <dgm:t>
        <a:bodyPr/>
        <a:lstStyle/>
        <a:p>
          <a:endParaRPr lang="en-US"/>
        </a:p>
      </dgm:t>
    </dgm:pt>
    <dgm:pt modelId="{50D5308F-C49D-C842-B814-19A458CFE9ED}" type="pres">
      <dgm:prSet presAssocID="{DAD055E0-6BF9-4635-A920-AE8DBDA1A0FF}" presName="hierChild1" presStyleCnt="0">
        <dgm:presLayoutVars>
          <dgm:chPref val="1"/>
          <dgm:dir/>
          <dgm:animOne val="branch"/>
          <dgm:animLvl val="lvl"/>
          <dgm:resizeHandles/>
        </dgm:presLayoutVars>
      </dgm:prSet>
      <dgm:spPr/>
    </dgm:pt>
    <dgm:pt modelId="{7433F4A0-E198-4743-B246-FD2DE3EFB69B}" type="pres">
      <dgm:prSet presAssocID="{36171EC7-7C96-4762-B517-DECA045EA6EE}" presName="hierRoot1" presStyleCnt="0"/>
      <dgm:spPr/>
    </dgm:pt>
    <dgm:pt modelId="{2D32FF2B-F03E-8A4C-A284-10B09034CC5C}" type="pres">
      <dgm:prSet presAssocID="{36171EC7-7C96-4762-B517-DECA045EA6EE}" presName="composite" presStyleCnt="0"/>
      <dgm:spPr/>
    </dgm:pt>
    <dgm:pt modelId="{189C0392-EFD3-1246-8D0F-585881870BDB}" type="pres">
      <dgm:prSet presAssocID="{36171EC7-7C96-4762-B517-DECA045EA6EE}" presName="background" presStyleLbl="node0" presStyleIdx="0" presStyleCnt="4"/>
      <dgm:spPr/>
    </dgm:pt>
    <dgm:pt modelId="{A46375F8-CA18-6F48-A5E3-65EB548BB13C}" type="pres">
      <dgm:prSet presAssocID="{36171EC7-7C96-4762-B517-DECA045EA6EE}" presName="text" presStyleLbl="fgAcc0" presStyleIdx="0" presStyleCnt="4">
        <dgm:presLayoutVars>
          <dgm:chPref val="3"/>
        </dgm:presLayoutVars>
      </dgm:prSet>
      <dgm:spPr/>
    </dgm:pt>
    <dgm:pt modelId="{FA0D843B-B938-424C-A6AA-45701AA933CF}" type="pres">
      <dgm:prSet presAssocID="{36171EC7-7C96-4762-B517-DECA045EA6EE}" presName="hierChild2" presStyleCnt="0"/>
      <dgm:spPr/>
    </dgm:pt>
    <dgm:pt modelId="{761B945D-8F89-B743-8692-DB298D997EDF}" type="pres">
      <dgm:prSet presAssocID="{CFD879C1-3F3A-4496-90C6-7866910D55F8}" presName="hierRoot1" presStyleCnt="0"/>
      <dgm:spPr/>
    </dgm:pt>
    <dgm:pt modelId="{402080EA-1F94-6845-9AA1-51A1C95BA265}" type="pres">
      <dgm:prSet presAssocID="{CFD879C1-3F3A-4496-90C6-7866910D55F8}" presName="composite" presStyleCnt="0"/>
      <dgm:spPr/>
    </dgm:pt>
    <dgm:pt modelId="{E65FD348-2317-274E-A1C6-71ACDB4B1698}" type="pres">
      <dgm:prSet presAssocID="{CFD879C1-3F3A-4496-90C6-7866910D55F8}" presName="background" presStyleLbl="node0" presStyleIdx="1" presStyleCnt="4"/>
      <dgm:spPr/>
    </dgm:pt>
    <dgm:pt modelId="{804D42BC-C954-D348-B1AC-488D0BC74C08}" type="pres">
      <dgm:prSet presAssocID="{CFD879C1-3F3A-4496-90C6-7866910D55F8}" presName="text" presStyleLbl="fgAcc0" presStyleIdx="1" presStyleCnt="4">
        <dgm:presLayoutVars>
          <dgm:chPref val="3"/>
        </dgm:presLayoutVars>
      </dgm:prSet>
      <dgm:spPr/>
    </dgm:pt>
    <dgm:pt modelId="{0A10E020-150F-A246-A106-5C5FEF504B77}" type="pres">
      <dgm:prSet presAssocID="{CFD879C1-3F3A-4496-90C6-7866910D55F8}" presName="hierChild2" presStyleCnt="0"/>
      <dgm:spPr/>
    </dgm:pt>
    <dgm:pt modelId="{A8285351-309C-8946-BA65-CF192379AB06}" type="pres">
      <dgm:prSet presAssocID="{68E2C8A8-7998-40E0-8939-88005EBEF190}" presName="hierRoot1" presStyleCnt="0"/>
      <dgm:spPr/>
    </dgm:pt>
    <dgm:pt modelId="{7AE4A30B-E6C8-6C4C-AD4B-2B0546C25FEA}" type="pres">
      <dgm:prSet presAssocID="{68E2C8A8-7998-40E0-8939-88005EBEF190}" presName="composite" presStyleCnt="0"/>
      <dgm:spPr/>
    </dgm:pt>
    <dgm:pt modelId="{02F2714C-BDBC-E840-852A-6EDF94A0C4D5}" type="pres">
      <dgm:prSet presAssocID="{68E2C8A8-7998-40E0-8939-88005EBEF190}" presName="background" presStyleLbl="node0" presStyleIdx="2" presStyleCnt="4"/>
      <dgm:spPr/>
    </dgm:pt>
    <dgm:pt modelId="{6E701849-8082-684D-B625-00785230B8EF}" type="pres">
      <dgm:prSet presAssocID="{68E2C8A8-7998-40E0-8939-88005EBEF190}" presName="text" presStyleLbl="fgAcc0" presStyleIdx="2" presStyleCnt="4">
        <dgm:presLayoutVars>
          <dgm:chPref val="3"/>
        </dgm:presLayoutVars>
      </dgm:prSet>
      <dgm:spPr/>
    </dgm:pt>
    <dgm:pt modelId="{A9386816-EEE2-B442-8B1E-840588E8100B}" type="pres">
      <dgm:prSet presAssocID="{68E2C8A8-7998-40E0-8939-88005EBEF190}" presName="hierChild2" presStyleCnt="0"/>
      <dgm:spPr/>
    </dgm:pt>
    <dgm:pt modelId="{401F6E2F-4564-9342-9D7B-609DD18FCA0D}" type="pres">
      <dgm:prSet presAssocID="{3C20DC7A-5325-4E99-88E8-737D2D95B783}" presName="hierRoot1" presStyleCnt="0"/>
      <dgm:spPr/>
    </dgm:pt>
    <dgm:pt modelId="{5CE028F0-3DCC-0D41-81FF-584D97E6A044}" type="pres">
      <dgm:prSet presAssocID="{3C20DC7A-5325-4E99-88E8-737D2D95B783}" presName="composite" presStyleCnt="0"/>
      <dgm:spPr/>
    </dgm:pt>
    <dgm:pt modelId="{CD93BAB0-17EB-E44B-A506-E9941368029A}" type="pres">
      <dgm:prSet presAssocID="{3C20DC7A-5325-4E99-88E8-737D2D95B783}" presName="background" presStyleLbl="node0" presStyleIdx="3" presStyleCnt="4"/>
      <dgm:spPr/>
    </dgm:pt>
    <dgm:pt modelId="{653DD328-4B55-3A48-BEB1-D7A753682555}" type="pres">
      <dgm:prSet presAssocID="{3C20DC7A-5325-4E99-88E8-737D2D95B783}" presName="text" presStyleLbl="fgAcc0" presStyleIdx="3" presStyleCnt="4">
        <dgm:presLayoutVars>
          <dgm:chPref val="3"/>
        </dgm:presLayoutVars>
      </dgm:prSet>
      <dgm:spPr/>
    </dgm:pt>
    <dgm:pt modelId="{550A0BF6-E444-E84C-8919-B19C5CE3B871}" type="pres">
      <dgm:prSet presAssocID="{3C20DC7A-5325-4E99-88E8-737D2D95B783}" presName="hierChild2" presStyleCnt="0"/>
      <dgm:spPr/>
    </dgm:pt>
  </dgm:ptLst>
  <dgm:cxnLst>
    <dgm:cxn modelId="{24A04E50-7B09-8D4B-BD16-4AAF19D69386}" type="presOf" srcId="{68E2C8A8-7998-40E0-8939-88005EBEF190}" destId="{6E701849-8082-684D-B625-00785230B8EF}" srcOrd="0" destOrd="0" presId="urn:microsoft.com/office/officeart/2005/8/layout/hierarchy1"/>
    <dgm:cxn modelId="{00B25A73-A10E-C249-8F0F-A83C3D9CFD67}" type="presOf" srcId="{CFD879C1-3F3A-4496-90C6-7866910D55F8}" destId="{804D42BC-C954-D348-B1AC-488D0BC74C08}" srcOrd="0" destOrd="0" presId="urn:microsoft.com/office/officeart/2005/8/layout/hierarchy1"/>
    <dgm:cxn modelId="{0FAF1B74-FC31-46FE-9D51-0BF43AFDED07}" srcId="{DAD055E0-6BF9-4635-A920-AE8DBDA1A0FF}" destId="{36171EC7-7C96-4762-B517-DECA045EA6EE}" srcOrd="0" destOrd="0" parTransId="{54754726-1768-49CD-B06C-FA6AB87D8924}" sibTransId="{A8C3F12D-E12C-4E48-ACB2-2F3136F4F777}"/>
    <dgm:cxn modelId="{0191E579-9867-448F-A020-2CB5031BA4A6}" srcId="{DAD055E0-6BF9-4635-A920-AE8DBDA1A0FF}" destId="{68E2C8A8-7998-40E0-8939-88005EBEF190}" srcOrd="2" destOrd="0" parTransId="{66143100-C9D6-4A70-92B4-698BEE0AF7AB}" sibTransId="{4844CFF9-7274-443D-BD5A-C741FC816606}"/>
    <dgm:cxn modelId="{F9C06D85-59CE-9A47-8BA5-89B779247FC3}" type="presOf" srcId="{DAD055E0-6BF9-4635-A920-AE8DBDA1A0FF}" destId="{50D5308F-C49D-C842-B814-19A458CFE9ED}" srcOrd="0" destOrd="0" presId="urn:microsoft.com/office/officeart/2005/8/layout/hierarchy1"/>
    <dgm:cxn modelId="{5B48458C-DC03-4800-871C-CE0300ACBBB5}" srcId="{DAD055E0-6BF9-4635-A920-AE8DBDA1A0FF}" destId="{CFD879C1-3F3A-4496-90C6-7866910D55F8}" srcOrd="1" destOrd="0" parTransId="{DF4762DA-FA26-47E4-99E3-170DBEBDF13A}" sibTransId="{FF7ECD49-8F40-43DD-80AA-E18F90700033}"/>
    <dgm:cxn modelId="{0EA62BA1-F518-4569-8A11-6B47B737B7A6}" srcId="{DAD055E0-6BF9-4635-A920-AE8DBDA1A0FF}" destId="{3C20DC7A-5325-4E99-88E8-737D2D95B783}" srcOrd="3" destOrd="0" parTransId="{9D9CCB1B-0E00-4992-ADBC-69639359E907}" sibTransId="{B5F44A98-08C0-49F4-9E49-23EF196AD93F}"/>
    <dgm:cxn modelId="{9D6143D4-2162-634D-94BD-C289F46BBCBD}" type="presOf" srcId="{3C20DC7A-5325-4E99-88E8-737D2D95B783}" destId="{653DD328-4B55-3A48-BEB1-D7A753682555}" srcOrd="0" destOrd="0" presId="urn:microsoft.com/office/officeart/2005/8/layout/hierarchy1"/>
    <dgm:cxn modelId="{CC5EE7D8-E779-9C44-BC73-C5E993B8DBE3}" type="presOf" srcId="{36171EC7-7C96-4762-B517-DECA045EA6EE}" destId="{A46375F8-CA18-6F48-A5E3-65EB548BB13C}" srcOrd="0" destOrd="0" presId="urn:microsoft.com/office/officeart/2005/8/layout/hierarchy1"/>
    <dgm:cxn modelId="{23B7A84C-C2FA-CD4E-BDE6-F01DC20E416B}" type="presParOf" srcId="{50D5308F-C49D-C842-B814-19A458CFE9ED}" destId="{7433F4A0-E198-4743-B246-FD2DE3EFB69B}" srcOrd="0" destOrd="0" presId="urn:microsoft.com/office/officeart/2005/8/layout/hierarchy1"/>
    <dgm:cxn modelId="{5A3CD4FD-E335-544F-BA8C-5269177975D5}" type="presParOf" srcId="{7433F4A0-E198-4743-B246-FD2DE3EFB69B}" destId="{2D32FF2B-F03E-8A4C-A284-10B09034CC5C}" srcOrd="0" destOrd="0" presId="urn:microsoft.com/office/officeart/2005/8/layout/hierarchy1"/>
    <dgm:cxn modelId="{A341C727-81FE-2F40-937C-9DC8EA8C1B8C}" type="presParOf" srcId="{2D32FF2B-F03E-8A4C-A284-10B09034CC5C}" destId="{189C0392-EFD3-1246-8D0F-585881870BDB}" srcOrd="0" destOrd="0" presId="urn:microsoft.com/office/officeart/2005/8/layout/hierarchy1"/>
    <dgm:cxn modelId="{B5220677-53AB-A14E-8005-169E74AA50F0}" type="presParOf" srcId="{2D32FF2B-F03E-8A4C-A284-10B09034CC5C}" destId="{A46375F8-CA18-6F48-A5E3-65EB548BB13C}" srcOrd="1" destOrd="0" presId="urn:microsoft.com/office/officeart/2005/8/layout/hierarchy1"/>
    <dgm:cxn modelId="{15F29F2E-3117-6049-9C58-63ED32C54ECF}" type="presParOf" srcId="{7433F4A0-E198-4743-B246-FD2DE3EFB69B}" destId="{FA0D843B-B938-424C-A6AA-45701AA933CF}" srcOrd="1" destOrd="0" presId="urn:microsoft.com/office/officeart/2005/8/layout/hierarchy1"/>
    <dgm:cxn modelId="{29A18A08-A55C-6744-B115-6BCB82868D6C}" type="presParOf" srcId="{50D5308F-C49D-C842-B814-19A458CFE9ED}" destId="{761B945D-8F89-B743-8692-DB298D997EDF}" srcOrd="1" destOrd="0" presId="urn:microsoft.com/office/officeart/2005/8/layout/hierarchy1"/>
    <dgm:cxn modelId="{6851CAB9-4293-134F-9597-FCF73CA60F79}" type="presParOf" srcId="{761B945D-8F89-B743-8692-DB298D997EDF}" destId="{402080EA-1F94-6845-9AA1-51A1C95BA265}" srcOrd="0" destOrd="0" presId="urn:microsoft.com/office/officeart/2005/8/layout/hierarchy1"/>
    <dgm:cxn modelId="{6DDAE7A7-54B2-714B-9B83-CD1D514793B1}" type="presParOf" srcId="{402080EA-1F94-6845-9AA1-51A1C95BA265}" destId="{E65FD348-2317-274E-A1C6-71ACDB4B1698}" srcOrd="0" destOrd="0" presId="urn:microsoft.com/office/officeart/2005/8/layout/hierarchy1"/>
    <dgm:cxn modelId="{C3F09DBE-01D9-7C4C-A9F6-C0A8440B4E94}" type="presParOf" srcId="{402080EA-1F94-6845-9AA1-51A1C95BA265}" destId="{804D42BC-C954-D348-B1AC-488D0BC74C08}" srcOrd="1" destOrd="0" presId="urn:microsoft.com/office/officeart/2005/8/layout/hierarchy1"/>
    <dgm:cxn modelId="{344367B5-68B3-C24F-BBD2-4DCD9774F69A}" type="presParOf" srcId="{761B945D-8F89-B743-8692-DB298D997EDF}" destId="{0A10E020-150F-A246-A106-5C5FEF504B77}" srcOrd="1" destOrd="0" presId="urn:microsoft.com/office/officeart/2005/8/layout/hierarchy1"/>
    <dgm:cxn modelId="{2CAE75D6-05D5-6B4C-A76F-50FE6C012189}" type="presParOf" srcId="{50D5308F-C49D-C842-B814-19A458CFE9ED}" destId="{A8285351-309C-8946-BA65-CF192379AB06}" srcOrd="2" destOrd="0" presId="urn:microsoft.com/office/officeart/2005/8/layout/hierarchy1"/>
    <dgm:cxn modelId="{F852F476-E90E-0943-A949-0735BE2E8B11}" type="presParOf" srcId="{A8285351-309C-8946-BA65-CF192379AB06}" destId="{7AE4A30B-E6C8-6C4C-AD4B-2B0546C25FEA}" srcOrd="0" destOrd="0" presId="urn:microsoft.com/office/officeart/2005/8/layout/hierarchy1"/>
    <dgm:cxn modelId="{1C7CEB3D-6F20-A24F-A138-656B2DCF3F9E}" type="presParOf" srcId="{7AE4A30B-E6C8-6C4C-AD4B-2B0546C25FEA}" destId="{02F2714C-BDBC-E840-852A-6EDF94A0C4D5}" srcOrd="0" destOrd="0" presId="urn:microsoft.com/office/officeart/2005/8/layout/hierarchy1"/>
    <dgm:cxn modelId="{153DB1A3-5A8E-F842-BA03-5FCCA8FD0C80}" type="presParOf" srcId="{7AE4A30B-E6C8-6C4C-AD4B-2B0546C25FEA}" destId="{6E701849-8082-684D-B625-00785230B8EF}" srcOrd="1" destOrd="0" presId="urn:microsoft.com/office/officeart/2005/8/layout/hierarchy1"/>
    <dgm:cxn modelId="{A6AB5E96-A3BE-EC44-A870-D4B982B61F7E}" type="presParOf" srcId="{A8285351-309C-8946-BA65-CF192379AB06}" destId="{A9386816-EEE2-B442-8B1E-840588E8100B}" srcOrd="1" destOrd="0" presId="urn:microsoft.com/office/officeart/2005/8/layout/hierarchy1"/>
    <dgm:cxn modelId="{B247487D-55FF-5747-8FC3-9B764DDA1C11}" type="presParOf" srcId="{50D5308F-C49D-C842-B814-19A458CFE9ED}" destId="{401F6E2F-4564-9342-9D7B-609DD18FCA0D}" srcOrd="3" destOrd="0" presId="urn:microsoft.com/office/officeart/2005/8/layout/hierarchy1"/>
    <dgm:cxn modelId="{F6106B86-CA1F-D244-9C43-DF844C76CCCD}" type="presParOf" srcId="{401F6E2F-4564-9342-9D7B-609DD18FCA0D}" destId="{5CE028F0-3DCC-0D41-81FF-584D97E6A044}" srcOrd="0" destOrd="0" presId="urn:microsoft.com/office/officeart/2005/8/layout/hierarchy1"/>
    <dgm:cxn modelId="{D521F592-1921-964F-872D-20A153EEBE00}" type="presParOf" srcId="{5CE028F0-3DCC-0D41-81FF-584D97E6A044}" destId="{CD93BAB0-17EB-E44B-A506-E9941368029A}" srcOrd="0" destOrd="0" presId="urn:microsoft.com/office/officeart/2005/8/layout/hierarchy1"/>
    <dgm:cxn modelId="{2E946FF8-ECB0-4048-8D90-3D13FFD8D20E}" type="presParOf" srcId="{5CE028F0-3DCC-0D41-81FF-584D97E6A044}" destId="{653DD328-4B55-3A48-BEB1-D7A753682555}" srcOrd="1" destOrd="0" presId="urn:microsoft.com/office/officeart/2005/8/layout/hierarchy1"/>
    <dgm:cxn modelId="{BCAE9D84-93BB-CE40-8FAB-D08AF3675DC5}" type="presParOf" srcId="{401F6E2F-4564-9342-9D7B-609DD18FCA0D}" destId="{550A0BF6-E444-E84C-8919-B19C5CE3B871}"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5AABBE-1CCA-4122-9968-D8E5B0CCAEB3}" type="doc">
      <dgm:prSet loTypeId="urn:microsoft.com/office/officeart/2005/8/layout/process5" loCatId="process" qsTypeId="urn:microsoft.com/office/officeart/2005/8/quickstyle/simple4" qsCatId="simple" csTypeId="urn:microsoft.com/office/officeart/2005/8/colors/accent6_2" csCatId="accent6" phldr="1"/>
      <dgm:spPr/>
      <dgm:t>
        <a:bodyPr/>
        <a:lstStyle/>
        <a:p>
          <a:endParaRPr lang="en-US"/>
        </a:p>
      </dgm:t>
    </dgm:pt>
    <dgm:pt modelId="{9E2E385C-075D-43E5-83A1-51B961C15280}">
      <dgm:prSet phldrT="[Text]" custT="1"/>
      <dgm:spPr>
        <a:solidFill>
          <a:schemeClr val="bg1">
            <a:lumMod val="85000"/>
          </a:schemeClr>
        </a:solidFill>
      </dgm:spPr>
      <dgm:t>
        <a:bodyPr/>
        <a:lstStyle/>
        <a:p>
          <a:endParaRPr lang="en-US" sz="1200" b="1" dirty="0">
            <a:latin typeface="Arial Rounded MT Bold" pitchFamily="34" charset="0"/>
          </a:endParaRPr>
        </a:p>
        <a:p>
          <a:r>
            <a:rPr lang="en-US" sz="1800" b="0" i="0" dirty="0">
              <a:solidFill>
                <a:srgbClr val="0076BE"/>
              </a:solidFill>
              <a:latin typeface="Franklin Gothic Medium Cond" panose="020B0606030402020204" pitchFamily="34" charset="0"/>
            </a:rPr>
            <a:t>1. Interested Parties Attend New School Orientation</a:t>
          </a:r>
        </a:p>
      </dgm:t>
    </dgm:pt>
    <dgm:pt modelId="{9876BB01-FF08-4890-8454-E14D4B54D8F8}" type="parTrans" cxnId="{019A4568-4394-4A44-8FBB-D37D4CA6BFD4}">
      <dgm:prSet/>
      <dgm:spPr/>
      <dgm:t>
        <a:bodyPr/>
        <a:lstStyle/>
        <a:p>
          <a:endParaRPr lang="en-US"/>
        </a:p>
      </dgm:t>
    </dgm:pt>
    <dgm:pt modelId="{6C5EDB3E-B166-4C0C-854F-A563AD4A1C62}" type="sibTrans" cxnId="{019A4568-4394-4A44-8FBB-D37D4CA6BFD4}">
      <dgm:prSet/>
      <dgm:spPr>
        <a:solidFill>
          <a:srgbClr val="0076BE"/>
        </a:solidFill>
      </dgm:spPr>
      <dgm:t>
        <a:bodyPr/>
        <a:lstStyle/>
        <a:p>
          <a:endParaRPr lang="en-US"/>
        </a:p>
      </dgm:t>
    </dgm:pt>
    <dgm:pt modelId="{AC7FE9AC-10FB-4D3C-844F-46FCF3ED230B}">
      <dgm:prSet phldrT="[Text]" custT="1"/>
      <dgm:spPr>
        <a:solidFill>
          <a:schemeClr val="bg1">
            <a:lumMod val="85000"/>
          </a:schemeClr>
        </a:solidFill>
      </dgm:spPr>
      <dgm:t>
        <a:bodyPr/>
        <a:lstStyle/>
        <a:p>
          <a:r>
            <a:rPr lang="en-US" sz="1800" b="0" i="0" dirty="0">
              <a:solidFill>
                <a:srgbClr val="0076BE"/>
              </a:solidFill>
              <a:latin typeface="Franklin Gothic Medium Cond" panose="020B0606030402020204" pitchFamily="34" charset="0"/>
            </a:rPr>
            <a:t>2. PPE Must Approve New School’s Name</a:t>
          </a:r>
        </a:p>
      </dgm:t>
    </dgm:pt>
    <dgm:pt modelId="{F1AA7CD4-36F9-42B7-BD29-02433848D0AD}" type="parTrans" cxnId="{5FA0E975-9F75-4BB3-8D75-DB22C3696711}">
      <dgm:prSet/>
      <dgm:spPr/>
      <dgm:t>
        <a:bodyPr/>
        <a:lstStyle/>
        <a:p>
          <a:endParaRPr lang="en-US"/>
        </a:p>
      </dgm:t>
    </dgm:pt>
    <dgm:pt modelId="{70DA9CE0-3A4D-41FD-B76D-1EBEEFA32703}" type="sibTrans" cxnId="{5FA0E975-9F75-4BB3-8D75-DB22C3696711}">
      <dgm:prSet/>
      <dgm:spPr>
        <a:solidFill>
          <a:srgbClr val="0076BE"/>
        </a:solidFill>
      </dgm:spPr>
      <dgm:t>
        <a:bodyPr/>
        <a:lstStyle/>
        <a:p>
          <a:endParaRPr lang="en-US"/>
        </a:p>
      </dgm:t>
    </dgm:pt>
    <dgm:pt modelId="{826ADE65-D065-472C-B0A8-2493875D2ECB}">
      <dgm:prSet phldrT="[Text]" custT="1"/>
      <dgm:spPr>
        <a:solidFill>
          <a:schemeClr val="bg1">
            <a:lumMod val="85000"/>
          </a:schemeClr>
        </a:solidFill>
      </dgm:spPr>
      <dgm:t>
        <a:bodyPr/>
        <a:lstStyle/>
        <a:p>
          <a:r>
            <a:rPr lang="en-US" sz="1800" b="0" i="0" dirty="0">
              <a:solidFill>
                <a:srgbClr val="0076BE"/>
              </a:solidFill>
              <a:latin typeface="Franklin Gothic Medium Cond" panose="020B0606030402020204" pitchFamily="34" charset="0"/>
            </a:rPr>
            <a:t>4. PPE Conducts </a:t>
          </a:r>
          <a:br>
            <a:rPr lang="en-US" sz="1800" b="0" i="0" dirty="0">
              <a:solidFill>
                <a:srgbClr val="0076BE"/>
              </a:solidFill>
              <a:latin typeface="Franklin Gothic Medium Cond" panose="020B0606030402020204" pitchFamily="34" charset="0"/>
            </a:rPr>
          </a:br>
          <a:r>
            <a:rPr lang="en-US" sz="1800" b="0" i="0" dirty="0">
              <a:solidFill>
                <a:srgbClr val="0076BE"/>
              </a:solidFill>
              <a:latin typeface="Franklin Gothic Medium Cond" panose="020B0606030402020204" pitchFamily="34" charset="0"/>
            </a:rPr>
            <a:t>Site Visit</a:t>
          </a:r>
        </a:p>
      </dgm:t>
    </dgm:pt>
    <dgm:pt modelId="{39A00F51-7D01-4609-A1B1-665B9B5630B9}" type="parTrans" cxnId="{FF5B496A-CDFC-4E79-B1A6-04DA5674DFCF}">
      <dgm:prSet/>
      <dgm:spPr/>
      <dgm:t>
        <a:bodyPr/>
        <a:lstStyle/>
        <a:p>
          <a:endParaRPr lang="en-US"/>
        </a:p>
      </dgm:t>
    </dgm:pt>
    <dgm:pt modelId="{C44A8C4F-BE80-44EC-936F-E665D4C3FAE4}" type="sibTrans" cxnId="{FF5B496A-CDFC-4E79-B1A6-04DA5674DFCF}">
      <dgm:prSet/>
      <dgm:spPr>
        <a:solidFill>
          <a:srgbClr val="0076BE"/>
        </a:solidFill>
      </dgm:spPr>
      <dgm:t>
        <a:bodyPr/>
        <a:lstStyle/>
        <a:p>
          <a:endParaRPr lang="en-US"/>
        </a:p>
      </dgm:t>
    </dgm:pt>
    <dgm:pt modelId="{274ADE48-71C5-45A4-AE63-D11A883317F4}">
      <dgm:prSet phldrT="[Text]" custT="1"/>
      <dgm:spPr>
        <a:solidFill>
          <a:schemeClr val="bg1">
            <a:lumMod val="85000"/>
          </a:schemeClr>
        </a:solidFill>
      </dgm:spPr>
      <dgm:t>
        <a:bodyPr/>
        <a:lstStyle/>
        <a:p>
          <a:r>
            <a:rPr lang="en-US" sz="1800" b="0" i="0" dirty="0">
              <a:solidFill>
                <a:srgbClr val="0076BE"/>
              </a:solidFill>
              <a:latin typeface="Franklin Gothic Medium Cond" panose="020B0606030402020204" pitchFamily="34" charset="0"/>
            </a:rPr>
            <a:t>6. Annual Recertification &amp; Ongoing Compliance</a:t>
          </a:r>
        </a:p>
      </dgm:t>
    </dgm:pt>
    <dgm:pt modelId="{625D9485-AB0E-440F-93EB-ED0DD54311D0}" type="parTrans" cxnId="{F38847F3-4AA9-4D94-83D8-28282CAF9293}">
      <dgm:prSet/>
      <dgm:spPr/>
      <dgm:t>
        <a:bodyPr/>
        <a:lstStyle/>
        <a:p>
          <a:endParaRPr lang="en-US"/>
        </a:p>
      </dgm:t>
    </dgm:pt>
    <dgm:pt modelId="{E6923F9B-D9E2-4938-A1B2-2946C97CBC50}" type="sibTrans" cxnId="{F38847F3-4AA9-4D94-83D8-28282CAF9293}">
      <dgm:prSet/>
      <dgm:spPr/>
      <dgm:t>
        <a:bodyPr/>
        <a:lstStyle/>
        <a:p>
          <a:endParaRPr lang="en-US"/>
        </a:p>
      </dgm:t>
    </dgm:pt>
    <dgm:pt modelId="{F9FB373F-6AD0-40ED-A978-68087F32EA3A}">
      <dgm:prSet phldrT="[Text]" custT="1"/>
      <dgm:spPr>
        <a:solidFill>
          <a:schemeClr val="bg1">
            <a:lumMod val="85000"/>
          </a:schemeClr>
        </a:solidFill>
      </dgm:spPr>
      <dgm:t>
        <a:bodyPr/>
        <a:lstStyle/>
        <a:p>
          <a:r>
            <a:rPr lang="en-US" sz="1800" b="0" i="0" dirty="0">
              <a:solidFill>
                <a:srgbClr val="0076BE"/>
              </a:solidFill>
              <a:latin typeface="Franklin Gothic Medium Cond" panose="020B0606030402020204" pitchFamily="34" charset="0"/>
            </a:rPr>
            <a:t>5. Certificate to Operate Issued to School</a:t>
          </a:r>
        </a:p>
      </dgm:t>
    </dgm:pt>
    <dgm:pt modelId="{160976A8-298F-4C23-A987-70D5F2D964C5}" type="parTrans" cxnId="{DFC3B2A8-4741-456D-BC2B-BA0A5375397B}">
      <dgm:prSet/>
      <dgm:spPr/>
      <dgm:t>
        <a:bodyPr/>
        <a:lstStyle/>
        <a:p>
          <a:endParaRPr lang="en-US"/>
        </a:p>
      </dgm:t>
    </dgm:pt>
    <dgm:pt modelId="{FB566EF4-0F4A-4948-A4E0-0ACB85E57C8A}" type="sibTrans" cxnId="{DFC3B2A8-4741-456D-BC2B-BA0A5375397B}">
      <dgm:prSet/>
      <dgm:spPr>
        <a:solidFill>
          <a:srgbClr val="0076BE"/>
        </a:solidFill>
      </dgm:spPr>
      <dgm:t>
        <a:bodyPr/>
        <a:lstStyle/>
        <a:p>
          <a:endParaRPr lang="en-US"/>
        </a:p>
      </dgm:t>
    </dgm:pt>
    <dgm:pt modelId="{915A0807-EF04-41CA-BD0E-9D3AA2F97FB4}">
      <dgm:prSet phldrT="[Text]" custT="1"/>
      <dgm:spPr>
        <a:solidFill>
          <a:schemeClr val="bg1">
            <a:lumMod val="85000"/>
          </a:schemeClr>
        </a:solidFill>
      </dgm:spPr>
      <dgm:t>
        <a:bodyPr/>
        <a:lstStyle/>
        <a:p>
          <a:r>
            <a:rPr lang="en-US" sz="1800" b="0" i="0" dirty="0">
              <a:solidFill>
                <a:srgbClr val="0076BE"/>
              </a:solidFill>
              <a:latin typeface="Franklin Gothic Medium Cond" panose="020B0606030402020204" pitchFamily="34" charset="0"/>
            </a:rPr>
            <a:t>3. PPE Reviews Certification Application</a:t>
          </a:r>
        </a:p>
      </dgm:t>
    </dgm:pt>
    <dgm:pt modelId="{496AD0EF-4BEB-4388-9135-0BA8489F3D13}" type="parTrans" cxnId="{DC9866BD-1E8B-40CD-8808-1310967AFF2C}">
      <dgm:prSet/>
      <dgm:spPr/>
      <dgm:t>
        <a:bodyPr/>
        <a:lstStyle/>
        <a:p>
          <a:endParaRPr lang="en-US"/>
        </a:p>
      </dgm:t>
    </dgm:pt>
    <dgm:pt modelId="{8B679DF2-B211-474F-B58F-0433475A04E3}" type="sibTrans" cxnId="{DC9866BD-1E8B-40CD-8808-1310967AFF2C}">
      <dgm:prSet/>
      <dgm:spPr>
        <a:solidFill>
          <a:srgbClr val="0076BE"/>
        </a:solidFill>
      </dgm:spPr>
      <dgm:t>
        <a:bodyPr/>
        <a:lstStyle/>
        <a:p>
          <a:endParaRPr lang="en-US"/>
        </a:p>
      </dgm:t>
    </dgm:pt>
    <dgm:pt modelId="{9CB217A4-759B-4563-B8A5-11214743EC49}" type="pres">
      <dgm:prSet presAssocID="{035AABBE-1CCA-4122-9968-D8E5B0CCAEB3}" presName="diagram" presStyleCnt="0">
        <dgm:presLayoutVars>
          <dgm:dir/>
          <dgm:resizeHandles val="exact"/>
        </dgm:presLayoutVars>
      </dgm:prSet>
      <dgm:spPr/>
    </dgm:pt>
    <dgm:pt modelId="{92C0D2D2-DF45-4D67-A98E-0EC7F934D851}" type="pres">
      <dgm:prSet presAssocID="{9E2E385C-075D-43E5-83A1-51B961C15280}" presName="node" presStyleLbl="node1" presStyleIdx="0" presStyleCnt="6" custScaleX="115548" custLinFactNeighborX="-4750">
        <dgm:presLayoutVars>
          <dgm:bulletEnabled val="1"/>
        </dgm:presLayoutVars>
      </dgm:prSet>
      <dgm:spPr/>
    </dgm:pt>
    <dgm:pt modelId="{EB4A6B20-D519-41A6-9E16-CE7DCA04960F}" type="pres">
      <dgm:prSet presAssocID="{6C5EDB3E-B166-4C0C-854F-A563AD4A1C62}" presName="sibTrans" presStyleLbl="sibTrans2D1" presStyleIdx="0" presStyleCnt="5"/>
      <dgm:spPr/>
    </dgm:pt>
    <dgm:pt modelId="{B8DCFEB4-4E78-4D1A-804D-23FFED10219F}" type="pres">
      <dgm:prSet presAssocID="{6C5EDB3E-B166-4C0C-854F-A563AD4A1C62}" presName="connectorText" presStyleLbl="sibTrans2D1" presStyleIdx="0" presStyleCnt="5"/>
      <dgm:spPr/>
    </dgm:pt>
    <dgm:pt modelId="{80FE715E-BF83-4FA1-9CCF-0C6DE31B7172}" type="pres">
      <dgm:prSet presAssocID="{AC7FE9AC-10FB-4D3C-844F-46FCF3ED230B}" presName="node" presStyleLbl="node1" presStyleIdx="1" presStyleCnt="6" custScaleX="108763">
        <dgm:presLayoutVars>
          <dgm:bulletEnabled val="1"/>
        </dgm:presLayoutVars>
      </dgm:prSet>
      <dgm:spPr/>
    </dgm:pt>
    <dgm:pt modelId="{09F80731-E2B2-4DFC-A2B4-FEAA4DB42D01}" type="pres">
      <dgm:prSet presAssocID="{70DA9CE0-3A4D-41FD-B76D-1EBEEFA32703}" presName="sibTrans" presStyleLbl="sibTrans2D1" presStyleIdx="1" presStyleCnt="5"/>
      <dgm:spPr/>
    </dgm:pt>
    <dgm:pt modelId="{5CA434E3-69AA-4FA4-9FDA-D5AE9A01D917}" type="pres">
      <dgm:prSet presAssocID="{70DA9CE0-3A4D-41FD-B76D-1EBEEFA32703}" presName="connectorText" presStyleLbl="sibTrans2D1" presStyleIdx="1" presStyleCnt="5"/>
      <dgm:spPr/>
    </dgm:pt>
    <dgm:pt modelId="{F77A9F20-A050-43AD-9CD1-C675C96319D3}" type="pres">
      <dgm:prSet presAssocID="{915A0807-EF04-41CA-BD0E-9D3AA2F97FB4}" presName="node" presStyleLbl="node1" presStyleIdx="2" presStyleCnt="6" custScaleX="116781" custLinFactNeighborX="3763">
        <dgm:presLayoutVars>
          <dgm:bulletEnabled val="1"/>
        </dgm:presLayoutVars>
      </dgm:prSet>
      <dgm:spPr/>
    </dgm:pt>
    <dgm:pt modelId="{AA4A7DA7-2757-496C-BA52-BDD019F48874}" type="pres">
      <dgm:prSet presAssocID="{8B679DF2-B211-474F-B58F-0433475A04E3}" presName="sibTrans" presStyleLbl="sibTrans2D1" presStyleIdx="2" presStyleCnt="5"/>
      <dgm:spPr/>
    </dgm:pt>
    <dgm:pt modelId="{DBC203F5-DA33-4724-B4FD-D1B0D4E15E21}" type="pres">
      <dgm:prSet presAssocID="{8B679DF2-B211-474F-B58F-0433475A04E3}" presName="connectorText" presStyleLbl="sibTrans2D1" presStyleIdx="2" presStyleCnt="5"/>
      <dgm:spPr/>
    </dgm:pt>
    <dgm:pt modelId="{116F79EC-9887-4F50-BE66-382F95435A75}" type="pres">
      <dgm:prSet presAssocID="{826ADE65-D065-472C-B0A8-2493875D2ECB}" presName="node" presStyleLbl="node1" presStyleIdx="3" presStyleCnt="6" custScaleX="116785">
        <dgm:presLayoutVars>
          <dgm:bulletEnabled val="1"/>
        </dgm:presLayoutVars>
      </dgm:prSet>
      <dgm:spPr/>
    </dgm:pt>
    <dgm:pt modelId="{50B54AB3-36AF-4A9C-8C5C-8029E72D3678}" type="pres">
      <dgm:prSet presAssocID="{C44A8C4F-BE80-44EC-936F-E665D4C3FAE4}" presName="sibTrans" presStyleLbl="sibTrans2D1" presStyleIdx="3" presStyleCnt="5" custAng="0"/>
      <dgm:spPr/>
    </dgm:pt>
    <dgm:pt modelId="{948A26E5-233A-48B5-8D52-994E2BBCF835}" type="pres">
      <dgm:prSet presAssocID="{C44A8C4F-BE80-44EC-936F-E665D4C3FAE4}" presName="connectorText" presStyleLbl="sibTrans2D1" presStyleIdx="3" presStyleCnt="5"/>
      <dgm:spPr/>
    </dgm:pt>
    <dgm:pt modelId="{BD4674AE-6972-4ADB-A930-7AFB47042569}" type="pres">
      <dgm:prSet presAssocID="{F9FB373F-6AD0-40ED-A978-68087F32EA3A}" presName="node" presStyleLbl="node1" presStyleIdx="4" presStyleCnt="6">
        <dgm:presLayoutVars>
          <dgm:bulletEnabled val="1"/>
        </dgm:presLayoutVars>
      </dgm:prSet>
      <dgm:spPr/>
    </dgm:pt>
    <dgm:pt modelId="{C37DCE1A-781D-4FC8-A6A1-825DCDD3D595}" type="pres">
      <dgm:prSet presAssocID="{FB566EF4-0F4A-4948-A4E0-0ACB85E57C8A}" presName="sibTrans" presStyleLbl="sibTrans2D1" presStyleIdx="4" presStyleCnt="5"/>
      <dgm:spPr/>
    </dgm:pt>
    <dgm:pt modelId="{A347EE3C-D0EC-4DDC-B0D6-FB6B86BD1083}" type="pres">
      <dgm:prSet presAssocID="{FB566EF4-0F4A-4948-A4E0-0ACB85E57C8A}" presName="connectorText" presStyleLbl="sibTrans2D1" presStyleIdx="4" presStyleCnt="5"/>
      <dgm:spPr/>
    </dgm:pt>
    <dgm:pt modelId="{7DA46282-116C-41F5-92CC-67CC661F6294}" type="pres">
      <dgm:prSet presAssocID="{274ADE48-71C5-45A4-AE63-D11A883317F4}" presName="node" presStyleLbl="node1" presStyleIdx="5" presStyleCnt="6" custScaleX="116786" custLinFactNeighborX="-7880" custLinFactNeighborY="-222">
        <dgm:presLayoutVars>
          <dgm:bulletEnabled val="1"/>
        </dgm:presLayoutVars>
      </dgm:prSet>
      <dgm:spPr/>
    </dgm:pt>
  </dgm:ptLst>
  <dgm:cxnLst>
    <dgm:cxn modelId="{47F8AB0C-308A-4899-A234-FCCA33346718}" type="presOf" srcId="{035AABBE-1CCA-4122-9968-D8E5B0CCAEB3}" destId="{9CB217A4-759B-4563-B8A5-11214743EC49}" srcOrd="0" destOrd="0" presId="urn:microsoft.com/office/officeart/2005/8/layout/process5"/>
    <dgm:cxn modelId="{3C0BAD30-73F9-4975-81BF-D651088ADD22}" type="presOf" srcId="{C44A8C4F-BE80-44EC-936F-E665D4C3FAE4}" destId="{50B54AB3-36AF-4A9C-8C5C-8029E72D3678}" srcOrd="0" destOrd="0" presId="urn:microsoft.com/office/officeart/2005/8/layout/process5"/>
    <dgm:cxn modelId="{6A4A8C41-0AF9-4C5E-A9E8-4859ECE4933E}" type="presOf" srcId="{826ADE65-D065-472C-B0A8-2493875D2ECB}" destId="{116F79EC-9887-4F50-BE66-382F95435A75}" srcOrd="0" destOrd="0" presId="urn:microsoft.com/office/officeart/2005/8/layout/process5"/>
    <dgm:cxn modelId="{987D8847-5E4A-43B6-93BD-EC68FB8D88B4}" type="presOf" srcId="{915A0807-EF04-41CA-BD0E-9D3AA2F97FB4}" destId="{F77A9F20-A050-43AD-9CD1-C675C96319D3}" srcOrd="0" destOrd="0" presId="urn:microsoft.com/office/officeart/2005/8/layout/process5"/>
    <dgm:cxn modelId="{B0254954-0BF1-47FE-99B6-109CC35185E0}" type="presOf" srcId="{6C5EDB3E-B166-4C0C-854F-A563AD4A1C62}" destId="{EB4A6B20-D519-41A6-9E16-CE7DCA04960F}" srcOrd="0" destOrd="0" presId="urn:microsoft.com/office/officeart/2005/8/layout/process5"/>
    <dgm:cxn modelId="{019A4568-4394-4A44-8FBB-D37D4CA6BFD4}" srcId="{035AABBE-1CCA-4122-9968-D8E5B0CCAEB3}" destId="{9E2E385C-075D-43E5-83A1-51B961C15280}" srcOrd="0" destOrd="0" parTransId="{9876BB01-FF08-4890-8454-E14D4B54D8F8}" sibTransId="{6C5EDB3E-B166-4C0C-854F-A563AD4A1C62}"/>
    <dgm:cxn modelId="{FF5B496A-CDFC-4E79-B1A6-04DA5674DFCF}" srcId="{035AABBE-1CCA-4122-9968-D8E5B0CCAEB3}" destId="{826ADE65-D065-472C-B0A8-2493875D2ECB}" srcOrd="3" destOrd="0" parTransId="{39A00F51-7D01-4609-A1B1-665B9B5630B9}" sibTransId="{C44A8C4F-BE80-44EC-936F-E665D4C3FAE4}"/>
    <dgm:cxn modelId="{5FA0E975-9F75-4BB3-8D75-DB22C3696711}" srcId="{035AABBE-1CCA-4122-9968-D8E5B0CCAEB3}" destId="{AC7FE9AC-10FB-4D3C-844F-46FCF3ED230B}" srcOrd="1" destOrd="0" parTransId="{F1AA7CD4-36F9-42B7-BD29-02433848D0AD}" sibTransId="{70DA9CE0-3A4D-41FD-B76D-1EBEEFA32703}"/>
    <dgm:cxn modelId="{6895CE88-1CF6-4DCD-B006-82FD9B90F919}" type="presOf" srcId="{AC7FE9AC-10FB-4D3C-844F-46FCF3ED230B}" destId="{80FE715E-BF83-4FA1-9CCF-0C6DE31B7172}" srcOrd="0" destOrd="0" presId="urn:microsoft.com/office/officeart/2005/8/layout/process5"/>
    <dgm:cxn modelId="{31F75090-30A7-477F-94D0-305F845CC7E9}" type="presOf" srcId="{70DA9CE0-3A4D-41FD-B76D-1EBEEFA32703}" destId="{5CA434E3-69AA-4FA4-9FDA-D5AE9A01D917}" srcOrd="1" destOrd="0" presId="urn:microsoft.com/office/officeart/2005/8/layout/process5"/>
    <dgm:cxn modelId="{03813CA2-3701-4F80-A7FF-9A8FAD53EF53}" type="presOf" srcId="{8B679DF2-B211-474F-B58F-0433475A04E3}" destId="{AA4A7DA7-2757-496C-BA52-BDD019F48874}" srcOrd="0" destOrd="0" presId="urn:microsoft.com/office/officeart/2005/8/layout/process5"/>
    <dgm:cxn modelId="{DFC3B2A8-4741-456D-BC2B-BA0A5375397B}" srcId="{035AABBE-1CCA-4122-9968-D8E5B0CCAEB3}" destId="{F9FB373F-6AD0-40ED-A978-68087F32EA3A}" srcOrd="4" destOrd="0" parTransId="{160976A8-298F-4C23-A987-70D5F2D964C5}" sibTransId="{FB566EF4-0F4A-4948-A4E0-0ACB85E57C8A}"/>
    <dgm:cxn modelId="{5A6CE8BB-D254-4B3D-B673-3FE2B3221872}" type="presOf" srcId="{FB566EF4-0F4A-4948-A4E0-0ACB85E57C8A}" destId="{A347EE3C-D0EC-4DDC-B0D6-FB6B86BD1083}" srcOrd="1" destOrd="0" presId="urn:microsoft.com/office/officeart/2005/8/layout/process5"/>
    <dgm:cxn modelId="{EB9E76BC-35D8-4448-A845-CB4662130254}" type="presOf" srcId="{9E2E385C-075D-43E5-83A1-51B961C15280}" destId="{92C0D2D2-DF45-4D67-A98E-0EC7F934D851}" srcOrd="0" destOrd="0" presId="urn:microsoft.com/office/officeart/2005/8/layout/process5"/>
    <dgm:cxn modelId="{DC9866BD-1E8B-40CD-8808-1310967AFF2C}" srcId="{035AABBE-1CCA-4122-9968-D8E5B0CCAEB3}" destId="{915A0807-EF04-41CA-BD0E-9D3AA2F97FB4}" srcOrd="2" destOrd="0" parTransId="{496AD0EF-4BEB-4388-9135-0BA8489F3D13}" sibTransId="{8B679DF2-B211-474F-B58F-0433475A04E3}"/>
    <dgm:cxn modelId="{772366C5-3F40-443B-BE65-BD9B73EEC790}" type="presOf" srcId="{274ADE48-71C5-45A4-AE63-D11A883317F4}" destId="{7DA46282-116C-41F5-92CC-67CC661F6294}" srcOrd="0" destOrd="0" presId="urn:microsoft.com/office/officeart/2005/8/layout/process5"/>
    <dgm:cxn modelId="{A4174DCD-B6F0-482D-9AB2-84D3D9F77F6A}" type="presOf" srcId="{8B679DF2-B211-474F-B58F-0433475A04E3}" destId="{DBC203F5-DA33-4724-B4FD-D1B0D4E15E21}" srcOrd="1" destOrd="0" presId="urn:microsoft.com/office/officeart/2005/8/layout/process5"/>
    <dgm:cxn modelId="{07FD52E1-E1A8-43DA-961B-475404FDEBC9}" type="presOf" srcId="{6C5EDB3E-B166-4C0C-854F-A563AD4A1C62}" destId="{B8DCFEB4-4E78-4D1A-804D-23FFED10219F}" srcOrd="1" destOrd="0" presId="urn:microsoft.com/office/officeart/2005/8/layout/process5"/>
    <dgm:cxn modelId="{68153BE2-AF02-4558-B08B-11F2C2EDA3E9}" type="presOf" srcId="{F9FB373F-6AD0-40ED-A978-68087F32EA3A}" destId="{BD4674AE-6972-4ADB-A930-7AFB47042569}" srcOrd="0" destOrd="0" presId="urn:microsoft.com/office/officeart/2005/8/layout/process5"/>
    <dgm:cxn modelId="{D19124EA-01F9-4231-8D4B-5BF24E6E1EF8}" type="presOf" srcId="{70DA9CE0-3A4D-41FD-B76D-1EBEEFA32703}" destId="{09F80731-E2B2-4DFC-A2B4-FEAA4DB42D01}" srcOrd="0" destOrd="0" presId="urn:microsoft.com/office/officeart/2005/8/layout/process5"/>
    <dgm:cxn modelId="{374CDBEB-A86B-4DA8-92A6-1A309B9D2D89}" type="presOf" srcId="{FB566EF4-0F4A-4948-A4E0-0ACB85E57C8A}" destId="{C37DCE1A-781D-4FC8-A6A1-825DCDD3D595}" srcOrd="0" destOrd="0" presId="urn:microsoft.com/office/officeart/2005/8/layout/process5"/>
    <dgm:cxn modelId="{F38847F3-4AA9-4D94-83D8-28282CAF9293}" srcId="{035AABBE-1CCA-4122-9968-D8E5B0CCAEB3}" destId="{274ADE48-71C5-45A4-AE63-D11A883317F4}" srcOrd="5" destOrd="0" parTransId="{625D9485-AB0E-440F-93EB-ED0DD54311D0}" sibTransId="{E6923F9B-D9E2-4938-A1B2-2946C97CBC50}"/>
    <dgm:cxn modelId="{67CD78FD-CDF0-4230-87B8-8F6FD6A76AED}" type="presOf" srcId="{C44A8C4F-BE80-44EC-936F-E665D4C3FAE4}" destId="{948A26E5-233A-48B5-8D52-994E2BBCF835}" srcOrd="1" destOrd="0" presId="urn:microsoft.com/office/officeart/2005/8/layout/process5"/>
    <dgm:cxn modelId="{23A0158B-7FA7-4F98-B3E3-A9BA11ECD412}" type="presParOf" srcId="{9CB217A4-759B-4563-B8A5-11214743EC49}" destId="{92C0D2D2-DF45-4D67-A98E-0EC7F934D851}" srcOrd="0" destOrd="0" presId="urn:microsoft.com/office/officeart/2005/8/layout/process5"/>
    <dgm:cxn modelId="{EB01D5D1-C873-4CB8-A494-BF3AB06F2010}" type="presParOf" srcId="{9CB217A4-759B-4563-B8A5-11214743EC49}" destId="{EB4A6B20-D519-41A6-9E16-CE7DCA04960F}" srcOrd="1" destOrd="0" presId="urn:microsoft.com/office/officeart/2005/8/layout/process5"/>
    <dgm:cxn modelId="{2ED0C591-2FC4-4D37-8EF4-321837EDEC11}" type="presParOf" srcId="{EB4A6B20-D519-41A6-9E16-CE7DCA04960F}" destId="{B8DCFEB4-4E78-4D1A-804D-23FFED10219F}" srcOrd="0" destOrd="0" presId="urn:microsoft.com/office/officeart/2005/8/layout/process5"/>
    <dgm:cxn modelId="{F9EB2F14-DAF8-4964-8E42-CD7797DAD10D}" type="presParOf" srcId="{9CB217A4-759B-4563-B8A5-11214743EC49}" destId="{80FE715E-BF83-4FA1-9CCF-0C6DE31B7172}" srcOrd="2" destOrd="0" presId="urn:microsoft.com/office/officeart/2005/8/layout/process5"/>
    <dgm:cxn modelId="{35541362-7EC6-47BE-8E1B-B3EA07FF8C1F}" type="presParOf" srcId="{9CB217A4-759B-4563-B8A5-11214743EC49}" destId="{09F80731-E2B2-4DFC-A2B4-FEAA4DB42D01}" srcOrd="3" destOrd="0" presId="urn:microsoft.com/office/officeart/2005/8/layout/process5"/>
    <dgm:cxn modelId="{8F01C604-33F1-44AA-8A7B-ACB0BA438F45}" type="presParOf" srcId="{09F80731-E2B2-4DFC-A2B4-FEAA4DB42D01}" destId="{5CA434E3-69AA-4FA4-9FDA-D5AE9A01D917}" srcOrd="0" destOrd="0" presId="urn:microsoft.com/office/officeart/2005/8/layout/process5"/>
    <dgm:cxn modelId="{C3299071-7001-47BD-B83E-5639FEF3474D}" type="presParOf" srcId="{9CB217A4-759B-4563-B8A5-11214743EC49}" destId="{F77A9F20-A050-43AD-9CD1-C675C96319D3}" srcOrd="4" destOrd="0" presId="urn:microsoft.com/office/officeart/2005/8/layout/process5"/>
    <dgm:cxn modelId="{9774B18D-DA34-48FB-9758-F41F695AC385}" type="presParOf" srcId="{9CB217A4-759B-4563-B8A5-11214743EC49}" destId="{AA4A7DA7-2757-496C-BA52-BDD019F48874}" srcOrd="5" destOrd="0" presId="urn:microsoft.com/office/officeart/2005/8/layout/process5"/>
    <dgm:cxn modelId="{ADFEE17F-3D59-43A0-B043-D15CCB1F333D}" type="presParOf" srcId="{AA4A7DA7-2757-496C-BA52-BDD019F48874}" destId="{DBC203F5-DA33-4724-B4FD-D1B0D4E15E21}" srcOrd="0" destOrd="0" presId="urn:microsoft.com/office/officeart/2005/8/layout/process5"/>
    <dgm:cxn modelId="{17D39495-5DBD-43F9-B825-8F11F6705011}" type="presParOf" srcId="{9CB217A4-759B-4563-B8A5-11214743EC49}" destId="{116F79EC-9887-4F50-BE66-382F95435A75}" srcOrd="6" destOrd="0" presId="urn:microsoft.com/office/officeart/2005/8/layout/process5"/>
    <dgm:cxn modelId="{5516994F-8025-4E69-A9E3-58A46E53CCF6}" type="presParOf" srcId="{9CB217A4-759B-4563-B8A5-11214743EC49}" destId="{50B54AB3-36AF-4A9C-8C5C-8029E72D3678}" srcOrd="7" destOrd="0" presId="urn:microsoft.com/office/officeart/2005/8/layout/process5"/>
    <dgm:cxn modelId="{B2A3E637-70F2-4A94-89C5-6AC16ECAA34E}" type="presParOf" srcId="{50B54AB3-36AF-4A9C-8C5C-8029E72D3678}" destId="{948A26E5-233A-48B5-8D52-994E2BBCF835}" srcOrd="0" destOrd="0" presId="urn:microsoft.com/office/officeart/2005/8/layout/process5"/>
    <dgm:cxn modelId="{A228DBBE-D7FF-49A9-9A13-BD8A27E3EED8}" type="presParOf" srcId="{9CB217A4-759B-4563-B8A5-11214743EC49}" destId="{BD4674AE-6972-4ADB-A930-7AFB47042569}" srcOrd="8" destOrd="0" presId="urn:microsoft.com/office/officeart/2005/8/layout/process5"/>
    <dgm:cxn modelId="{2EAAF1C2-826B-47C8-B29F-40F1112024D2}" type="presParOf" srcId="{9CB217A4-759B-4563-B8A5-11214743EC49}" destId="{C37DCE1A-781D-4FC8-A6A1-825DCDD3D595}" srcOrd="9" destOrd="0" presId="urn:microsoft.com/office/officeart/2005/8/layout/process5"/>
    <dgm:cxn modelId="{A160EAA9-7400-4656-B2C0-2FFC3A23BB51}" type="presParOf" srcId="{C37DCE1A-781D-4FC8-A6A1-825DCDD3D595}" destId="{A347EE3C-D0EC-4DDC-B0D6-FB6B86BD1083}" srcOrd="0" destOrd="0" presId="urn:microsoft.com/office/officeart/2005/8/layout/process5"/>
    <dgm:cxn modelId="{4B2F82F1-6F40-475C-AF57-DDF32530F377}" type="presParOf" srcId="{9CB217A4-759B-4563-B8A5-11214743EC49}" destId="{7DA46282-116C-41F5-92CC-67CC661F6294}"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142950-5B56-45CC-8AB8-8A7653CC61A2}" type="doc">
      <dgm:prSet loTypeId="urn:microsoft.com/office/officeart/2008/layout/LinedList" loCatId="list" qsTypeId="urn:microsoft.com/office/officeart/2005/8/quickstyle/3d4" qsCatId="3D" csTypeId="urn:microsoft.com/office/officeart/2005/8/colors/accent1_2" csCatId="accent1" phldr="1"/>
      <dgm:spPr/>
      <dgm:t>
        <a:bodyPr/>
        <a:lstStyle/>
        <a:p>
          <a:endParaRPr lang="en-US"/>
        </a:p>
      </dgm:t>
    </dgm:pt>
    <dgm:pt modelId="{8BF6F9AB-8FA0-41DC-9126-F93B57CAC5B4}">
      <dgm:prSet custT="1"/>
      <dgm:spPr/>
      <dgm:t>
        <a:bodyPr/>
        <a:lstStyle/>
        <a:p>
          <a:r>
            <a:rPr lang="en-US" sz="3200" b="0" i="0" dirty="0">
              <a:latin typeface="Franklin Gothic Medium Cond" panose="020B0606030402020204" pitchFamily="34" charset="0"/>
            </a:rPr>
            <a:t>Religious exemptions</a:t>
          </a:r>
        </a:p>
      </dgm:t>
    </dgm:pt>
    <dgm:pt modelId="{E4FEDCF3-7E3E-4FBE-89FB-2DBFF6F77807}" type="parTrans" cxnId="{80B19B38-D083-4C21-BC2E-E6FC28ACFA2A}">
      <dgm:prSet/>
      <dgm:spPr/>
      <dgm:t>
        <a:bodyPr/>
        <a:lstStyle/>
        <a:p>
          <a:endParaRPr lang="en-US"/>
        </a:p>
      </dgm:t>
    </dgm:pt>
    <dgm:pt modelId="{B0DE6F9A-50CB-4F12-A369-5B06BC287FA6}" type="sibTrans" cxnId="{80B19B38-D083-4C21-BC2E-E6FC28ACFA2A}">
      <dgm:prSet/>
      <dgm:spPr/>
      <dgm:t>
        <a:bodyPr/>
        <a:lstStyle/>
        <a:p>
          <a:endParaRPr lang="en-US"/>
        </a:p>
      </dgm:t>
    </dgm:pt>
    <dgm:pt modelId="{E62811F0-85AD-4C61-B1A9-03DE8F58163D}">
      <dgm:prSet custT="1"/>
      <dgm:spPr/>
      <dgm:t>
        <a:bodyPr/>
        <a:lstStyle/>
        <a:p>
          <a:r>
            <a:rPr lang="en-US" sz="3200" b="0" i="0" dirty="0">
              <a:latin typeface="Franklin Gothic Medium Cond" panose="020B0606030402020204" pitchFamily="34" charset="0"/>
            </a:rPr>
            <a:t>Investigating uncertified schools</a:t>
          </a:r>
        </a:p>
      </dgm:t>
    </dgm:pt>
    <dgm:pt modelId="{F4D1CD50-536E-453E-AA18-F0D14EE6B740}" type="parTrans" cxnId="{4448CB71-E89A-44A2-A0BE-EE5C7057F704}">
      <dgm:prSet/>
      <dgm:spPr/>
      <dgm:t>
        <a:bodyPr/>
        <a:lstStyle/>
        <a:p>
          <a:endParaRPr lang="en-US"/>
        </a:p>
      </dgm:t>
    </dgm:pt>
    <dgm:pt modelId="{BB406B19-301B-48BD-8D06-FBE2B7257D05}" type="sibTrans" cxnId="{4448CB71-E89A-44A2-A0BE-EE5C7057F704}">
      <dgm:prSet/>
      <dgm:spPr/>
      <dgm:t>
        <a:bodyPr/>
        <a:lstStyle/>
        <a:p>
          <a:endParaRPr lang="en-US"/>
        </a:p>
      </dgm:t>
    </dgm:pt>
    <dgm:pt modelId="{63F5F1BB-C867-4C7C-975E-81C43E4E6D6A}">
      <dgm:prSet custT="1"/>
      <dgm:spPr/>
      <dgm:t>
        <a:bodyPr/>
        <a:lstStyle/>
        <a:p>
          <a:r>
            <a:rPr lang="en-US" sz="3200" b="0" i="0" u="none" dirty="0">
              <a:latin typeface="Franklin Gothic Medium Cond" panose="020B0606030402020204" pitchFamily="34" charset="0"/>
            </a:rPr>
            <a:t>New Duty </a:t>
          </a:r>
          <a:r>
            <a:rPr lang="en-US" sz="3200" b="0" i="0" dirty="0">
              <a:latin typeface="Franklin Gothic Medium Cond" panose="020B0606030402020204" pitchFamily="34" charset="0"/>
            </a:rPr>
            <a:t>– distance learning approval</a:t>
          </a:r>
        </a:p>
      </dgm:t>
    </dgm:pt>
    <dgm:pt modelId="{52EC52F9-3657-4BFB-B6B7-D34ABECBA957}" type="parTrans" cxnId="{20E6B560-FBC4-4DB3-88CC-DB1D8C60DE1B}">
      <dgm:prSet/>
      <dgm:spPr/>
      <dgm:t>
        <a:bodyPr/>
        <a:lstStyle/>
        <a:p>
          <a:endParaRPr lang="en-US"/>
        </a:p>
      </dgm:t>
    </dgm:pt>
    <dgm:pt modelId="{EAF165F6-C94E-4112-8178-4413F6FB407C}" type="sibTrans" cxnId="{20E6B560-FBC4-4DB3-88CC-DB1D8C60DE1B}">
      <dgm:prSet/>
      <dgm:spPr/>
      <dgm:t>
        <a:bodyPr/>
        <a:lstStyle/>
        <a:p>
          <a:endParaRPr lang="en-US"/>
        </a:p>
      </dgm:t>
    </dgm:pt>
    <dgm:pt modelId="{5618D960-1FAB-9D43-B387-1673254E466F}" type="pres">
      <dgm:prSet presAssocID="{FC142950-5B56-45CC-8AB8-8A7653CC61A2}" presName="vert0" presStyleCnt="0">
        <dgm:presLayoutVars>
          <dgm:dir/>
          <dgm:animOne val="branch"/>
          <dgm:animLvl val="lvl"/>
        </dgm:presLayoutVars>
      </dgm:prSet>
      <dgm:spPr/>
    </dgm:pt>
    <dgm:pt modelId="{85E22D2E-F482-BC48-9D2F-08C3602808F0}" type="pres">
      <dgm:prSet presAssocID="{8BF6F9AB-8FA0-41DC-9126-F93B57CAC5B4}" presName="thickLine" presStyleLbl="alignNode1" presStyleIdx="0" presStyleCnt="3"/>
      <dgm:spPr/>
    </dgm:pt>
    <dgm:pt modelId="{60F1B610-2167-0744-8C82-5A20BFF6C078}" type="pres">
      <dgm:prSet presAssocID="{8BF6F9AB-8FA0-41DC-9126-F93B57CAC5B4}" presName="horz1" presStyleCnt="0"/>
      <dgm:spPr/>
    </dgm:pt>
    <dgm:pt modelId="{3429C482-456D-8748-AEE1-F226A76F1FC5}" type="pres">
      <dgm:prSet presAssocID="{8BF6F9AB-8FA0-41DC-9126-F93B57CAC5B4}" presName="tx1" presStyleLbl="revTx" presStyleIdx="0" presStyleCnt="3"/>
      <dgm:spPr/>
    </dgm:pt>
    <dgm:pt modelId="{6AD78AFE-1FD5-6745-9376-6DFE24095652}" type="pres">
      <dgm:prSet presAssocID="{8BF6F9AB-8FA0-41DC-9126-F93B57CAC5B4}" presName="vert1" presStyleCnt="0"/>
      <dgm:spPr/>
    </dgm:pt>
    <dgm:pt modelId="{B3BB20CE-BDB4-8E48-A055-140E1545EC32}" type="pres">
      <dgm:prSet presAssocID="{E62811F0-85AD-4C61-B1A9-03DE8F58163D}" presName="thickLine" presStyleLbl="alignNode1" presStyleIdx="1" presStyleCnt="3"/>
      <dgm:spPr/>
    </dgm:pt>
    <dgm:pt modelId="{7B5949B4-C8D5-774A-9C07-69C8C1305D8E}" type="pres">
      <dgm:prSet presAssocID="{E62811F0-85AD-4C61-B1A9-03DE8F58163D}" presName="horz1" presStyleCnt="0"/>
      <dgm:spPr/>
    </dgm:pt>
    <dgm:pt modelId="{BE308DA7-521F-CB43-95ED-7327E167C6C9}" type="pres">
      <dgm:prSet presAssocID="{E62811F0-85AD-4C61-B1A9-03DE8F58163D}" presName="tx1" presStyleLbl="revTx" presStyleIdx="1" presStyleCnt="3"/>
      <dgm:spPr/>
    </dgm:pt>
    <dgm:pt modelId="{F02155F4-CFB3-A141-83FA-C9A2E87ECB0E}" type="pres">
      <dgm:prSet presAssocID="{E62811F0-85AD-4C61-B1A9-03DE8F58163D}" presName="vert1" presStyleCnt="0"/>
      <dgm:spPr/>
    </dgm:pt>
    <dgm:pt modelId="{244E13FE-0147-7145-9419-F16B3A617264}" type="pres">
      <dgm:prSet presAssocID="{63F5F1BB-C867-4C7C-975E-81C43E4E6D6A}" presName="thickLine" presStyleLbl="alignNode1" presStyleIdx="2" presStyleCnt="3"/>
      <dgm:spPr/>
    </dgm:pt>
    <dgm:pt modelId="{023FBBA1-8DCB-B041-8867-99E19E6F0E12}" type="pres">
      <dgm:prSet presAssocID="{63F5F1BB-C867-4C7C-975E-81C43E4E6D6A}" presName="horz1" presStyleCnt="0"/>
      <dgm:spPr/>
    </dgm:pt>
    <dgm:pt modelId="{9FB3C692-F2F1-664E-AEC7-1CB05D25D4DE}" type="pres">
      <dgm:prSet presAssocID="{63F5F1BB-C867-4C7C-975E-81C43E4E6D6A}" presName="tx1" presStyleLbl="revTx" presStyleIdx="2" presStyleCnt="3"/>
      <dgm:spPr/>
    </dgm:pt>
    <dgm:pt modelId="{5212AF5B-D769-B041-845D-C8CFA2A0EA41}" type="pres">
      <dgm:prSet presAssocID="{63F5F1BB-C867-4C7C-975E-81C43E4E6D6A}" presName="vert1" presStyleCnt="0"/>
      <dgm:spPr/>
    </dgm:pt>
  </dgm:ptLst>
  <dgm:cxnLst>
    <dgm:cxn modelId="{6C23E520-622C-CA40-8957-9E0C72AEC2E2}" type="presOf" srcId="{E62811F0-85AD-4C61-B1A9-03DE8F58163D}" destId="{BE308DA7-521F-CB43-95ED-7327E167C6C9}" srcOrd="0" destOrd="0" presId="urn:microsoft.com/office/officeart/2008/layout/LinedList"/>
    <dgm:cxn modelId="{3ACE8B27-10CF-4148-A3F5-B5546EF4C8D4}" type="presOf" srcId="{63F5F1BB-C867-4C7C-975E-81C43E4E6D6A}" destId="{9FB3C692-F2F1-664E-AEC7-1CB05D25D4DE}" srcOrd="0" destOrd="0" presId="urn:microsoft.com/office/officeart/2008/layout/LinedList"/>
    <dgm:cxn modelId="{80B19B38-D083-4C21-BC2E-E6FC28ACFA2A}" srcId="{FC142950-5B56-45CC-8AB8-8A7653CC61A2}" destId="{8BF6F9AB-8FA0-41DC-9126-F93B57CAC5B4}" srcOrd="0" destOrd="0" parTransId="{E4FEDCF3-7E3E-4FBE-89FB-2DBFF6F77807}" sibTransId="{B0DE6F9A-50CB-4F12-A369-5B06BC287FA6}"/>
    <dgm:cxn modelId="{20E6B560-FBC4-4DB3-88CC-DB1D8C60DE1B}" srcId="{FC142950-5B56-45CC-8AB8-8A7653CC61A2}" destId="{63F5F1BB-C867-4C7C-975E-81C43E4E6D6A}" srcOrd="2" destOrd="0" parTransId="{52EC52F9-3657-4BFB-B6B7-D34ABECBA957}" sibTransId="{EAF165F6-C94E-4112-8178-4413F6FB407C}"/>
    <dgm:cxn modelId="{4448CB71-E89A-44A2-A0BE-EE5C7057F704}" srcId="{FC142950-5B56-45CC-8AB8-8A7653CC61A2}" destId="{E62811F0-85AD-4C61-B1A9-03DE8F58163D}" srcOrd="1" destOrd="0" parTransId="{F4D1CD50-536E-453E-AA18-F0D14EE6B740}" sibTransId="{BB406B19-301B-48BD-8D06-FBE2B7257D05}"/>
    <dgm:cxn modelId="{AE857373-6A06-A74E-B213-FA76E3BBA78A}" type="presOf" srcId="{8BF6F9AB-8FA0-41DC-9126-F93B57CAC5B4}" destId="{3429C482-456D-8748-AEE1-F226A76F1FC5}" srcOrd="0" destOrd="0" presId="urn:microsoft.com/office/officeart/2008/layout/LinedList"/>
    <dgm:cxn modelId="{525AD0D1-5C37-4F4E-819F-5EBD18A01A6E}" type="presOf" srcId="{FC142950-5B56-45CC-8AB8-8A7653CC61A2}" destId="{5618D960-1FAB-9D43-B387-1673254E466F}" srcOrd="0" destOrd="0" presId="urn:microsoft.com/office/officeart/2008/layout/LinedList"/>
    <dgm:cxn modelId="{A420B3AF-E566-A848-B339-0DA957E835A0}" type="presParOf" srcId="{5618D960-1FAB-9D43-B387-1673254E466F}" destId="{85E22D2E-F482-BC48-9D2F-08C3602808F0}" srcOrd="0" destOrd="0" presId="urn:microsoft.com/office/officeart/2008/layout/LinedList"/>
    <dgm:cxn modelId="{E4559987-3D3C-434A-B377-12CB0E364958}" type="presParOf" srcId="{5618D960-1FAB-9D43-B387-1673254E466F}" destId="{60F1B610-2167-0744-8C82-5A20BFF6C078}" srcOrd="1" destOrd="0" presId="urn:microsoft.com/office/officeart/2008/layout/LinedList"/>
    <dgm:cxn modelId="{ABD95BED-7EBA-564A-ACA7-EDE9162CC4EB}" type="presParOf" srcId="{60F1B610-2167-0744-8C82-5A20BFF6C078}" destId="{3429C482-456D-8748-AEE1-F226A76F1FC5}" srcOrd="0" destOrd="0" presId="urn:microsoft.com/office/officeart/2008/layout/LinedList"/>
    <dgm:cxn modelId="{C9C65DC4-75EE-8E46-9951-7C5C6F374ECD}" type="presParOf" srcId="{60F1B610-2167-0744-8C82-5A20BFF6C078}" destId="{6AD78AFE-1FD5-6745-9376-6DFE24095652}" srcOrd="1" destOrd="0" presId="urn:microsoft.com/office/officeart/2008/layout/LinedList"/>
    <dgm:cxn modelId="{742CB016-6428-584E-9AE1-1F6467DE80DE}" type="presParOf" srcId="{5618D960-1FAB-9D43-B387-1673254E466F}" destId="{B3BB20CE-BDB4-8E48-A055-140E1545EC32}" srcOrd="2" destOrd="0" presId="urn:microsoft.com/office/officeart/2008/layout/LinedList"/>
    <dgm:cxn modelId="{026B123A-022D-AC45-A196-349C04957C37}" type="presParOf" srcId="{5618D960-1FAB-9D43-B387-1673254E466F}" destId="{7B5949B4-C8D5-774A-9C07-69C8C1305D8E}" srcOrd="3" destOrd="0" presId="urn:microsoft.com/office/officeart/2008/layout/LinedList"/>
    <dgm:cxn modelId="{BC03C358-7D41-964A-9505-B6E733306A94}" type="presParOf" srcId="{7B5949B4-C8D5-774A-9C07-69C8C1305D8E}" destId="{BE308DA7-521F-CB43-95ED-7327E167C6C9}" srcOrd="0" destOrd="0" presId="urn:microsoft.com/office/officeart/2008/layout/LinedList"/>
    <dgm:cxn modelId="{2F52A72F-4C04-F145-9706-642C2E7E458A}" type="presParOf" srcId="{7B5949B4-C8D5-774A-9C07-69C8C1305D8E}" destId="{F02155F4-CFB3-A141-83FA-C9A2E87ECB0E}" srcOrd="1" destOrd="0" presId="urn:microsoft.com/office/officeart/2008/layout/LinedList"/>
    <dgm:cxn modelId="{70178E7F-96FA-1240-8A93-66E38B277050}" type="presParOf" srcId="{5618D960-1FAB-9D43-B387-1673254E466F}" destId="{244E13FE-0147-7145-9419-F16B3A617264}" srcOrd="4" destOrd="0" presId="urn:microsoft.com/office/officeart/2008/layout/LinedList"/>
    <dgm:cxn modelId="{81ADD803-7DDF-854D-8A8C-8B45A27583EF}" type="presParOf" srcId="{5618D960-1FAB-9D43-B387-1673254E466F}" destId="{023FBBA1-8DCB-B041-8867-99E19E6F0E12}" srcOrd="5" destOrd="0" presId="urn:microsoft.com/office/officeart/2008/layout/LinedList"/>
    <dgm:cxn modelId="{72D50757-E41E-434C-B265-150ADFFDB9DD}" type="presParOf" srcId="{023FBBA1-8DCB-B041-8867-99E19E6F0E12}" destId="{9FB3C692-F2F1-664E-AEC7-1CB05D25D4DE}" srcOrd="0" destOrd="0" presId="urn:microsoft.com/office/officeart/2008/layout/LinedList"/>
    <dgm:cxn modelId="{3EF1E791-40AA-214F-B50A-A7C8391C3D6E}" type="presParOf" srcId="{023FBBA1-8DCB-B041-8867-99E19E6F0E12}" destId="{5212AF5B-D769-B041-845D-C8CFA2A0EA4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BAD5BE-0B8C-E547-AF9D-EF4468D92A00}">
      <dsp:nvSpPr>
        <dsp:cNvPr id="0" name=""/>
        <dsp:cNvSpPr/>
      </dsp:nvSpPr>
      <dsp:spPr>
        <a:xfrm>
          <a:off x="947714" y="1757781"/>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Sandra Freeman Director</a:t>
          </a:r>
        </a:p>
      </dsp:txBody>
      <dsp:txXfrm>
        <a:off x="970082" y="1780149"/>
        <a:ext cx="1482679" cy="718971"/>
      </dsp:txXfrm>
    </dsp:sp>
    <dsp:sp modelId="{F5C5AE1C-D7D4-E14B-A5AB-92E40B4EE1FE}">
      <dsp:nvSpPr>
        <dsp:cNvPr id="0" name=""/>
        <dsp:cNvSpPr/>
      </dsp:nvSpPr>
      <dsp:spPr>
        <a:xfrm rot="17692822">
          <a:off x="2054525" y="1464875"/>
          <a:ext cx="1452174" cy="32124"/>
        </a:xfrm>
        <a:custGeom>
          <a:avLst/>
          <a:gdLst/>
          <a:ahLst/>
          <a:cxnLst/>
          <a:rect l="0" t="0" r="0" b="0"/>
          <a:pathLst>
            <a:path>
              <a:moveTo>
                <a:pt x="0" y="16062"/>
              </a:moveTo>
              <a:lnTo>
                <a:pt x="1452174" y="160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44308" y="1444632"/>
        <a:ext cx="72608" cy="72608"/>
      </dsp:txXfrm>
    </dsp:sp>
    <dsp:sp modelId="{1EEB96D3-0363-FB4A-B398-BA0402083EB4}">
      <dsp:nvSpPr>
        <dsp:cNvPr id="0" name=""/>
        <dsp:cNvSpPr/>
      </dsp:nvSpPr>
      <dsp:spPr>
        <a:xfrm>
          <a:off x="3086095" y="440385"/>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solidFill>
                <a:schemeClr val="bg1"/>
              </a:solidFill>
              <a:latin typeface="Franklin Gothic Medium Cond" panose="020B0606030402020204" pitchFamily="34" charset="0"/>
            </a:rPr>
            <a:t>  Asst. Director (vacant)</a:t>
          </a:r>
        </a:p>
      </dsp:txBody>
      <dsp:txXfrm>
        <a:off x="3108463" y="462753"/>
        <a:ext cx="1482679" cy="718971"/>
      </dsp:txXfrm>
    </dsp:sp>
    <dsp:sp modelId="{FD231F75-36A8-B541-B649-6C0C4000FDC9}">
      <dsp:nvSpPr>
        <dsp:cNvPr id="0" name=""/>
        <dsp:cNvSpPr/>
      </dsp:nvSpPr>
      <dsp:spPr>
        <a:xfrm rot="21563112">
          <a:off x="4613494" y="803107"/>
          <a:ext cx="572248" cy="32124"/>
        </a:xfrm>
        <a:custGeom>
          <a:avLst/>
          <a:gdLst/>
          <a:ahLst/>
          <a:cxnLst/>
          <a:rect l="0" t="0" r="0" b="0"/>
          <a:pathLst>
            <a:path>
              <a:moveTo>
                <a:pt x="0" y="16062"/>
              </a:moveTo>
              <a:lnTo>
                <a:pt x="572248" y="160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85312" y="804863"/>
        <a:ext cx="28612" cy="28612"/>
      </dsp:txXfrm>
    </dsp:sp>
    <dsp:sp modelId="{8B198898-D49B-E54A-B7F4-DB31D6B5BD8C}">
      <dsp:nvSpPr>
        <dsp:cNvPr id="0" name=""/>
        <dsp:cNvSpPr/>
      </dsp:nvSpPr>
      <dsp:spPr>
        <a:xfrm>
          <a:off x="5185726" y="434245"/>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solidFill>
                <a:schemeClr val="bg1"/>
              </a:solidFill>
              <a:latin typeface="Franklin Gothic Medium Cond" panose="020B0606030402020204" pitchFamily="34" charset="0"/>
            </a:rPr>
            <a:t>Compliance Investigator (vacant)</a:t>
          </a:r>
        </a:p>
      </dsp:txBody>
      <dsp:txXfrm>
        <a:off x="5208094" y="456613"/>
        <a:ext cx="1482679" cy="718971"/>
      </dsp:txXfrm>
    </dsp:sp>
    <dsp:sp modelId="{0FDF166F-192C-A14F-8C8A-565BDB93DB8B}">
      <dsp:nvSpPr>
        <dsp:cNvPr id="0" name=""/>
        <dsp:cNvSpPr/>
      </dsp:nvSpPr>
      <dsp:spPr>
        <a:xfrm rot="3320957">
          <a:off x="4396414" y="1220129"/>
          <a:ext cx="1006408" cy="32124"/>
        </a:xfrm>
        <a:custGeom>
          <a:avLst/>
          <a:gdLst/>
          <a:ahLst/>
          <a:cxnLst/>
          <a:rect l="0" t="0" r="0" b="0"/>
          <a:pathLst>
            <a:path>
              <a:moveTo>
                <a:pt x="0" y="16062"/>
              </a:moveTo>
              <a:lnTo>
                <a:pt x="1006408" y="160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74458" y="1211031"/>
        <a:ext cx="50320" cy="50320"/>
      </dsp:txXfrm>
    </dsp:sp>
    <dsp:sp modelId="{52EFEFC0-BC6E-DE44-8918-6C2BCB279F54}">
      <dsp:nvSpPr>
        <dsp:cNvPr id="0" name=""/>
        <dsp:cNvSpPr/>
      </dsp:nvSpPr>
      <dsp:spPr>
        <a:xfrm>
          <a:off x="5185726" y="1268290"/>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Art Wells Compliance Investigator</a:t>
          </a:r>
        </a:p>
      </dsp:txBody>
      <dsp:txXfrm>
        <a:off x="5208094" y="1290658"/>
        <a:ext cx="1482679" cy="718971"/>
      </dsp:txXfrm>
    </dsp:sp>
    <dsp:sp modelId="{35899A41-ED97-214E-A6A3-F2B387D8C74B}">
      <dsp:nvSpPr>
        <dsp:cNvPr id="0" name=""/>
        <dsp:cNvSpPr/>
      </dsp:nvSpPr>
      <dsp:spPr>
        <a:xfrm rot="19457599">
          <a:off x="2404409" y="1904007"/>
          <a:ext cx="752407" cy="32124"/>
        </a:xfrm>
        <a:custGeom>
          <a:avLst/>
          <a:gdLst/>
          <a:ahLst/>
          <a:cxnLst/>
          <a:rect l="0" t="0" r="0" b="0"/>
          <a:pathLst>
            <a:path>
              <a:moveTo>
                <a:pt x="0" y="16062"/>
              </a:moveTo>
              <a:lnTo>
                <a:pt x="752407" y="160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61802" y="1901258"/>
        <a:ext cx="37620" cy="37620"/>
      </dsp:txXfrm>
    </dsp:sp>
    <dsp:sp modelId="{0BCE6ECA-B9DC-C24A-A7BC-54DC36BD53B0}">
      <dsp:nvSpPr>
        <dsp:cNvPr id="0" name=""/>
        <dsp:cNvSpPr/>
      </dsp:nvSpPr>
      <dsp:spPr>
        <a:xfrm>
          <a:off x="3086095" y="1318649"/>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Stephanie Shelton     </a:t>
          </a:r>
        </a:p>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 Admin. Assistant</a:t>
          </a:r>
        </a:p>
      </dsp:txBody>
      <dsp:txXfrm>
        <a:off x="3108463" y="1341017"/>
        <a:ext cx="1482679" cy="718971"/>
      </dsp:txXfrm>
    </dsp:sp>
    <dsp:sp modelId="{1E5D5FD7-3486-9145-9494-F93D234CB9C5}">
      <dsp:nvSpPr>
        <dsp:cNvPr id="0" name=""/>
        <dsp:cNvSpPr/>
      </dsp:nvSpPr>
      <dsp:spPr>
        <a:xfrm rot="2142401">
          <a:off x="2404409" y="2343138"/>
          <a:ext cx="752407" cy="32124"/>
        </a:xfrm>
        <a:custGeom>
          <a:avLst/>
          <a:gdLst/>
          <a:ahLst/>
          <a:cxnLst/>
          <a:rect l="0" t="0" r="0" b="0"/>
          <a:pathLst>
            <a:path>
              <a:moveTo>
                <a:pt x="0" y="16062"/>
              </a:moveTo>
              <a:lnTo>
                <a:pt x="752407" y="160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61802" y="2340390"/>
        <a:ext cx="37620" cy="37620"/>
      </dsp:txXfrm>
    </dsp:sp>
    <dsp:sp modelId="{CAD4017A-46CE-BE45-92C9-F41F3FC97007}">
      <dsp:nvSpPr>
        <dsp:cNvPr id="0" name=""/>
        <dsp:cNvSpPr/>
      </dsp:nvSpPr>
      <dsp:spPr>
        <a:xfrm>
          <a:off x="3086095" y="2196913"/>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Monica Lewis </a:t>
          </a:r>
        </a:p>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Fiscal Specialist</a:t>
          </a:r>
        </a:p>
      </dsp:txBody>
      <dsp:txXfrm>
        <a:off x="3108463" y="2219281"/>
        <a:ext cx="1482679" cy="718971"/>
      </dsp:txXfrm>
    </dsp:sp>
    <dsp:sp modelId="{3C318878-A143-DD4A-B906-095DDC9819A4}">
      <dsp:nvSpPr>
        <dsp:cNvPr id="0" name=""/>
        <dsp:cNvSpPr/>
      </dsp:nvSpPr>
      <dsp:spPr>
        <a:xfrm rot="3907178">
          <a:off x="2054525" y="2782270"/>
          <a:ext cx="1452174" cy="32124"/>
        </a:xfrm>
        <a:custGeom>
          <a:avLst/>
          <a:gdLst/>
          <a:ahLst/>
          <a:cxnLst/>
          <a:rect l="0" t="0" r="0" b="0"/>
          <a:pathLst>
            <a:path>
              <a:moveTo>
                <a:pt x="0" y="16062"/>
              </a:moveTo>
              <a:lnTo>
                <a:pt x="1452174" y="160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44308" y="2762028"/>
        <a:ext cx="72608" cy="72608"/>
      </dsp:txXfrm>
    </dsp:sp>
    <dsp:sp modelId="{40BB8389-E81F-FF49-AA4B-F50729CB9D6A}">
      <dsp:nvSpPr>
        <dsp:cNvPr id="0" name=""/>
        <dsp:cNvSpPr/>
      </dsp:nvSpPr>
      <dsp:spPr>
        <a:xfrm>
          <a:off x="3086095" y="3075176"/>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solidFill>
                <a:schemeClr val="bg1"/>
              </a:solidFill>
              <a:latin typeface="Franklin Gothic Medium Cond" panose="020B0606030402020204" pitchFamily="34" charset="0"/>
            </a:rPr>
            <a:t>Certification Coord. </a:t>
          </a:r>
        </a:p>
        <a:p>
          <a:pPr marL="0" lvl="0" indent="0" algn="ctr" defTabSz="711200">
            <a:lnSpc>
              <a:spcPct val="90000"/>
            </a:lnSpc>
            <a:spcBef>
              <a:spcPct val="0"/>
            </a:spcBef>
            <a:spcAft>
              <a:spcPct val="35000"/>
            </a:spcAft>
            <a:buNone/>
          </a:pPr>
          <a:r>
            <a:rPr lang="en-US" sz="1600" b="0" i="0" kern="1200" dirty="0">
              <a:solidFill>
                <a:schemeClr val="bg1"/>
              </a:solidFill>
              <a:latin typeface="Franklin Gothic Medium Cond" panose="020B0606030402020204" pitchFamily="34" charset="0"/>
            </a:rPr>
            <a:t>(vacant)</a:t>
          </a:r>
        </a:p>
      </dsp:txBody>
      <dsp:txXfrm>
        <a:off x="3108463" y="3097544"/>
        <a:ext cx="1482679" cy="718971"/>
      </dsp:txXfrm>
    </dsp:sp>
    <dsp:sp modelId="{BC0964F7-AB7E-5248-B297-C1A2C3E32075}">
      <dsp:nvSpPr>
        <dsp:cNvPr id="0" name=""/>
        <dsp:cNvSpPr/>
      </dsp:nvSpPr>
      <dsp:spPr>
        <a:xfrm rot="18622443">
          <a:off x="4447405" y="3081697"/>
          <a:ext cx="943176" cy="32124"/>
        </a:xfrm>
        <a:custGeom>
          <a:avLst/>
          <a:gdLst/>
          <a:ahLst/>
          <a:cxnLst/>
          <a:rect l="0" t="0" r="0" b="0"/>
          <a:pathLst>
            <a:path>
              <a:moveTo>
                <a:pt x="0" y="16062"/>
              </a:moveTo>
              <a:lnTo>
                <a:pt x="943176" y="160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95414" y="3074180"/>
        <a:ext cx="47158" cy="47158"/>
      </dsp:txXfrm>
    </dsp:sp>
    <dsp:sp modelId="{32031754-003B-0D42-A3FC-EAC766FDB9B0}">
      <dsp:nvSpPr>
        <dsp:cNvPr id="0" name=""/>
        <dsp:cNvSpPr/>
      </dsp:nvSpPr>
      <dsp:spPr>
        <a:xfrm>
          <a:off x="5224477" y="2356634"/>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Kathleen Kincheloe       Cert. Specialist</a:t>
          </a:r>
        </a:p>
      </dsp:txBody>
      <dsp:txXfrm>
        <a:off x="5246845" y="2379002"/>
        <a:ext cx="1482679" cy="718971"/>
      </dsp:txXfrm>
    </dsp:sp>
    <dsp:sp modelId="{36444A0F-8FEF-2F4A-BCD6-C1E1859706E2}">
      <dsp:nvSpPr>
        <dsp:cNvPr id="0" name=""/>
        <dsp:cNvSpPr/>
      </dsp:nvSpPr>
      <dsp:spPr>
        <a:xfrm rot="743953">
          <a:off x="4606215" y="3508129"/>
          <a:ext cx="625557" cy="32124"/>
        </a:xfrm>
        <a:custGeom>
          <a:avLst/>
          <a:gdLst/>
          <a:ahLst/>
          <a:cxnLst/>
          <a:rect l="0" t="0" r="0" b="0"/>
          <a:pathLst>
            <a:path>
              <a:moveTo>
                <a:pt x="0" y="16062"/>
              </a:moveTo>
              <a:lnTo>
                <a:pt x="625557" y="160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903355" y="3508552"/>
        <a:ext cx="31277" cy="31277"/>
      </dsp:txXfrm>
    </dsp:sp>
    <dsp:sp modelId="{991721ED-6552-9540-BFA1-BC8EB3A38507}">
      <dsp:nvSpPr>
        <dsp:cNvPr id="0" name=""/>
        <dsp:cNvSpPr/>
      </dsp:nvSpPr>
      <dsp:spPr>
        <a:xfrm>
          <a:off x="5224477" y="3209497"/>
          <a:ext cx="1527415" cy="7637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Richard Cole </a:t>
          </a:r>
        </a:p>
        <a:p>
          <a:pPr marL="0" lvl="0" indent="0" algn="ctr" defTabSz="711200">
            <a:lnSpc>
              <a:spcPct val="90000"/>
            </a:lnSpc>
            <a:spcBef>
              <a:spcPct val="0"/>
            </a:spcBef>
            <a:spcAft>
              <a:spcPct val="35000"/>
            </a:spcAft>
            <a:buNone/>
          </a:pPr>
          <a:r>
            <a:rPr lang="en-US" sz="1600" b="0" i="0" kern="1200" dirty="0">
              <a:latin typeface="Franklin Gothic Medium Cond" panose="020B0606030402020204" pitchFamily="34" charset="0"/>
            </a:rPr>
            <a:t>Cert. Specialist</a:t>
          </a:r>
        </a:p>
      </dsp:txBody>
      <dsp:txXfrm>
        <a:off x="5246845" y="3231865"/>
        <a:ext cx="1482679" cy="7189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9C0392-EFD3-1246-8D0F-585881870BDB}">
      <dsp:nvSpPr>
        <dsp:cNvPr id="0" name=""/>
        <dsp:cNvSpPr/>
      </dsp:nvSpPr>
      <dsp:spPr>
        <a:xfrm>
          <a:off x="2210" y="1145287"/>
          <a:ext cx="1578009" cy="10020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6375F8-CA18-6F48-A5E3-65EB548BB13C}">
      <dsp:nvSpPr>
        <dsp:cNvPr id="0" name=""/>
        <dsp:cNvSpPr/>
      </dsp:nvSpPr>
      <dsp:spPr>
        <a:xfrm>
          <a:off x="177544" y="1311855"/>
          <a:ext cx="1578009" cy="10020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0" i="0" kern="1200" baseline="0" dirty="0">
              <a:latin typeface="Franklin Gothic Medium Cond" panose="020B0606030402020204" pitchFamily="34" charset="0"/>
            </a:rPr>
            <a:t>Initial Certification</a:t>
          </a:r>
          <a:endParaRPr lang="en-US" sz="1900" b="0" i="0" kern="1200" dirty="0">
            <a:latin typeface="Franklin Gothic Medium Cond" panose="020B0606030402020204" pitchFamily="34" charset="0"/>
          </a:endParaRPr>
        </a:p>
      </dsp:txBody>
      <dsp:txXfrm>
        <a:off x="206893" y="1341204"/>
        <a:ext cx="1519311" cy="943338"/>
      </dsp:txXfrm>
    </dsp:sp>
    <dsp:sp modelId="{E65FD348-2317-274E-A1C6-71ACDB4B1698}">
      <dsp:nvSpPr>
        <dsp:cNvPr id="0" name=""/>
        <dsp:cNvSpPr/>
      </dsp:nvSpPr>
      <dsp:spPr>
        <a:xfrm>
          <a:off x="1930888" y="1145287"/>
          <a:ext cx="1578009" cy="10020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4D42BC-C954-D348-B1AC-488D0BC74C08}">
      <dsp:nvSpPr>
        <dsp:cNvPr id="0" name=""/>
        <dsp:cNvSpPr/>
      </dsp:nvSpPr>
      <dsp:spPr>
        <a:xfrm>
          <a:off x="2106223" y="1311855"/>
          <a:ext cx="1578009" cy="10020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0" i="0" kern="1200" baseline="0" dirty="0">
              <a:latin typeface="Franklin Gothic Medium Cond" panose="020B0606030402020204" pitchFamily="34" charset="0"/>
            </a:rPr>
            <a:t>Recertification</a:t>
          </a:r>
          <a:endParaRPr lang="en-US" sz="1900" b="0" i="0" kern="1200" dirty="0">
            <a:latin typeface="Franklin Gothic Medium Cond" panose="020B0606030402020204" pitchFamily="34" charset="0"/>
          </a:endParaRPr>
        </a:p>
      </dsp:txBody>
      <dsp:txXfrm>
        <a:off x="2135572" y="1341204"/>
        <a:ext cx="1519311" cy="943338"/>
      </dsp:txXfrm>
    </dsp:sp>
    <dsp:sp modelId="{02F2714C-BDBC-E840-852A-6EDF94A0C4D5}">
      <dsp:nvSpPr>
        <dsp:cNvPr id="0" name=""/>
        <dsp:cNvSpPr/>
      </dsp:nvSpPr>
      <dsp:spPr>
        <a:xfrm>
          <a:off x="3859567" y="1145287"/>
          <a:ext cx="1578009" cy="10020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701849-8082-684D-B625-00785230B8EF}">
      <dsp:nvSpPr>
        <dsp:cNvPr id="0" name=""/>
        <dsp:cNvSpPr/>
      </dsp:nvSpPr>
      <dsp:spPr>
        <a:xfrm>
          <a:off x="4034901" y="1311855"/>
          <a:ext cx="1578009" cy="10020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0" i="0" kern="1200" baseline="0" dirty="0">
              <a:latin typeface="Franklin Gothic Medium Cond" panose="020B0606030402020204" pitchFamily="34" charset="0"/>
            </a:rPr>
            <a:t>Ongoing Compliance</a:t>
          </a:r>
          <a:endParaRPr lang="en-US" sz="1900" b="0" i="0" kern="1200" dirty="0">
            <a:latin typeface="Franklin Gothic Medium Cond" panose="020B0606030402020204" pitchFamily="34" charset="0"/>
          </a:endParaRPr>
        </a:p>
      </dsp:txBody>
      <dsp:txXfrm>
        <a:off x="4064250" y="1341204"/>
        <a:ext cx="1519311" cy="943338"/>
      </dsp:txXfrm>
    </dsp:sp>
    <dsp:sp modelId="{CD93BAB0-17EB-E44B-A506-E9941368029A}">
      <dsp:nvSpPr>
        <dsp:cNvPr id="0" name=""/>
        <dsp:cNvSpPr/>
      </dsp:nvSpPr>
      <dsp:spPr>
        <a:xfrm>
          <a:off x="5788245" y="1145287"/>
          <a:ext cx="1578009" cy="10020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3DD328-4B55-3A48-BEB1-D7A753682555}">
      <dsp:nvSpPr>
        <dsp:cNvPr id="0" name=""/>
        <dsp:cNvSpPr/>
      </dsp:nvSpPr>
      <dsp:spPr>
        <a:xfrm>
          <a:off x="5963580" y="1311855"/>
          <a:ext cx="1578009" cy="10020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0" i="0" kern="1200" baseline="0" dirty="0">
              <a:latin typeface="Franklin Gothic Medium Cond" panose="020B0606030402020204" pitchFamily="34" charset="0"/>
            </a:rPr>
            <a:t>Specialized Activities</a:t>
          </a:r>
          <a:endParaRPr lang="en-US" sz="1900" b="0" i="0" kern="1200" dirty="0">
            <a:latin typeface="Franklin Gothic Medium Cond" panose="020B0606030402020204" pitchFamily="34" charset="0"/>
          </a:endParaRPr>
        </a:p>
      </dsp:txBody>
      <dsp:txXfrm>
        <a:off x="5992929" y="1341204"/>
        <a:ext cx="1519311" cy="9433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C0D2D2-DF45-4D67-A98E-0EC7F934D851}">
      <dsp:nvSpPr>
        <dsp:cNvPr id="0" name=""/>
        <dsp:cNvSpPr/>
      </dsp:nvSpPr>
      <dsp:spPr>
        <a:xfrm>
          <a:off x="0" y="495875"/>
          <a:ext cx="2068516" cy="1074107"/>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endParaRPr lang="en-US" sz="1200" b="1" kern="1200" dirty="0">
            <a:latin typeface="Arial Rounded MT Bold" pitchFamily="34" charset="0"/>
          </a:endParaRPr>
        </a:p>
        <a:p>
          <a:pPr marL="0" lvl="0" indent="0" algn="ctr" defTabSz="533400">
            <a:lnSpc>
              <a:spcPct val="90000"/>
            </a:lnSpc>
            <a:spcBef>
              <a:spcPct val="0"/>
            </a:spcBef>
            <a:spcAft>
              <a:spcPct val="35000"/>
            </a:spcAft>
            <a:buNone/>
          </a:pPr>
          <a:r>
            <a:rPr lang="en-US" sz="1800" b="0" i="0" kern="1200" dirty="0">
              <a:solidFill>
                <a:srgbClr val="0076BE"/>
              </a:solidFill>
              <a:latin typeface="Franklin Gothic Medium Cond" panose="020B0606030402020204" pitchFamily="34" charset="0"/>
            </a:rPr>
            <a:t>1. Interested Parties Attend New School Orientation</a:t>
          </a:r>
        </a:p>
      </dsp:txBody>
      <dsp:txXfrm>
        <a:off x="31460" y="527335"/>
        <a:ext cx="2005596" cy="1011187"/>
      </dsp:txXfrm>
    </dsp:sp>
    <dsp:sp modelId="{EB4A6B20-D519-41A6-9E16-CE7DCA04960F}">
      <dsp:nvSpPr>
        <dsp:cNvPr id="0" name=""/>
        <dsp:cNvSpPr/>
      </dsp:nvSpPr>
      <dsp:spPr>
        <a:xfrm>
          <a:off x="2226656" y="810946"/>
          <a:ext cx="380975" cy="443964"/>
        </a:xfrm>
        <a:prstGeom prst="rightArrow">
          <a:avLst>
            <a:gd name="adj1" fmla="val 60000"/>
            <a:gd name="adj2" fmla="val 50000"/>
          </a:avLst>
        </a:prstGeom>
        <a:solidFill>
          <a:srgbClr val="0076BE"/>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2226656" y="899739"/>
        <a:ext cx="266683" cy="266378"/>
      </dsp:txXfrm>
    </dsp:sp>
    <dsp:sp modelId="{80FE715E-BF83-4FA1-9CCF-0C6DE31B7172}">
      <dsp:nvSpPr>
        <dsp:cNvPr id="0" name=""/>
        <dsp:cNvSpPr/>
      </dsp:nvSpPr>
      <dsp:spPr>
        <a:xfrm>
          <a:off x="2787337" y="495875"/>
          <a:ext cx="1947052" cy="1074107"/>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rgbClr val="0076BE"/>
              </a:solidFill>
              <a:latin typeface="Franklin Gothic Medium Cond" panose="020B0606030402020204" pitchFamily="34" charset="0"/>
            </a:rPr>
            <a:t>2. PPE Must Approve New School’s Name</a:t>
          </a:r>
        </a:p>
      </dsp:txBody>
      <dsp:txXfrm>
        <a:off x="2818797" y="527335"/>
        <a:ext cx="1884132" cy="1011187"/>
      </dsp:txXfrm>
    </dsp:sp>
    <dsp:sp modelId="{09F80731-E2B2-4DFC-A2B4-FEAA4DB42D01}">
      <dsp:nvSpPr>
        <dsp:cNvPr id="0" name=""/>
        <dsp:cNvSpPr/>
      </dsp:nvSpPr>
      <dsp:spPr>
        <a:xfrm>
          <a:off x="4892530" y="810946"/>
          <a:ext cx="380975" cy="443964"/>
        </a:xfrm>
        <a:prstGeom prst="rightArrow">
          <a:avLst>
            <a:gd name="adj1" fmla="val 60000"/>
            <a:gd name="adj2" fmla="val 50000"/>
          </a:avLst>
        </a:prstGeom>
        <a:solidFill>
          <a:srgbClr val="0076BE"/>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4892530" y="899739"/>
        <a:ext cx="266683" cy="266378"/>
      </dsp:txXfrm>
    </dsp:sp>
    <dsp:sp modelId="{F77A9F20-A050-43AD-9CD1-C675C96319D3}">
      <dsp:nvSpPr>
        <dsp:cNvPr id="0" name=""/>
        <dsp:cNvSpPr/>
      </dsp:nvSpPr>
      <dsp:spPr>
        <a:xfrm>
          <a:off x="5453210" y="495875"/>
          <a:ext cx="2090589" cy="1074107"/>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rgbClr val="0076BE"/>
              </a:solidFill>
              <a:latin typeface="Franklin Gothic Medium Cond" panose="020B0606030402020204" pitchFamily="34" charset="0"/>
            </a:rPr>
            <a:t>3. PPE Reviews Certification Application</a:t>
          </a:r>
        </a:p>
      </dsp:txBody>
      <dsp:txXfrm>
        <a:off x="5484670" y="527335"/>
        <a:ext cx="2027669" cy="1011187"/>
      </dsp:txXfrm>
    </dsp:sp>
    <dsp:sp modelId="{AA4A7DA7-2757-496C-BA52-BDD019F48874}">
      <dsp:nvSpPr>
        <dsp:cNvPr id="0" name=""/>
        <dsp:cNvSpPr/>
      </dsp:nvSpPr>
      <dsp:spPr>
        <a:xfrm rot="5405349">
          <a:off x="6307370" y="1695295"/>
          <a:ext cx="379518" cy="443964"/>
        </a:xfrm>
        <a:prstGeom prst="rightArrow">
          <a:avLst>
            <a:gd name="adj1" fmla="val 60000"/>
            <a:gd name="adj2" fmla="val 50000"/>
          </a:avLst>
        </a:prstGeom>
        <a:solidFill>
          <a:srgbClr val="0076BE"/>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5400000">
        <a:off x="6364029" y="1727518"/>
        <a:ext cx="266378" cy="265663"/>
      </dsp:txXfrm>
    </dsp:sp>
    <dsp:sp modelId="{116F79EC-9887-4F50-BE66-382F95435A75}">
      <dsp:nvSpPr>
        <dsp:cNvPr id="0" name=""/>
        <dsp:cNvSpPr/>
      </dsp:nvSpPr>
      <dsp:spPr>
        <a:xfrm>
          <a:off x="5450389" y="2286054"/>
          <a:ext cx="2090660" cy="1074107"/>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rgbClr val="0076BE"/>
              </a:solidFill>
              <a:latin typeface="Franklin Gothic Medium Cond" panose="020B0606030402020204" pitchFamily="34" charset="0"/>
            </a:rPr>
            <a:t>4. PPE Conducts </a:t>
          </a:r>
          <a:br>
            <a:rPr lang="en-US" sz="1800" b="0" i="0" kern="1200" dirty="0">
              <a:solidFill>
                <a:srgbClr val="0076BE"/>
              </a:solidFill>
              <a:latin typeface="Franklin Gothic Medium Cond" panose="020B0606030402020204" pitchFamily="34" charset="0"/>
            </a:rPr>
          </a:br>
          <a:r>
            <a:rPr lang="en-US" sz="1800" b="0" i="0" kern="1200" dirty="0">
              <a:solidFill>
                <a:srgbClr val="0076BE"/>
              </a:solidFill>
              <a:latin typeface="Franklin Gothic Medium Cond" panose="020B0606030402020204" pitchFamily="34" charset="0"/>
            </a:rPr>
            <a:t>Site Visit</a:t>
          </a:r>
        </a:p>
      </dsp:txBody>
      <dsp:txXfrm>
        <a:off x="5481849" y="2317514"/>
        <a:ext cx="2027740" cy="1011187"/>
      </dsp:txXfrm>
    </dsp:sp>
    <dsp:sp modelId="{50B54AB3-36AF-4A9C-8C5C-8029E72D3678}">
      <dsp:nvSpPr>
        <dsp:cNvPr id="0" name=""/>
        <dsp:cNvSpPr/>
      </dsp:nvSpPr>
      <dsp:spPr>
        <a:xfrm rot="10800000">
          <a:off x="4913336" y="2601125"/>
          <a:ext cx="379517" cy="443964"/>
        </a:xfrm>
        <a:prstGeom prst="rightArrow">
          <a:avLst>
            <a:gd name="adj1" fmla="val 60000"/>
            <a:gd name="adj2" fmla="val 50000"/>
          </a:avLst>
        </a:prstGeom>
        <a:solidFill>
          <a:srgbClr val="0076BE"/>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5027191" y="2689918"/>
        <a:ext cx="265662" cy="266378"/>
      </dsp:txXfrm>
    </dsp:sp>
    <dsp:sp modelId="{BD4674AE-6972-4ADB-A930-7AFB47042569}">
      <dsp:nvSpPr>
        <dsp:cNvPr id="0" name=""/>
        <dsp:cNvSpPr/>
      </dsp:nvSpPr>
      <dsp:spPr>
        <a:xfrm>
          <a:off x="2944139" y="2286054"/>
          <a:ext cx="1790179" cy="1074107"/>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rgbClr val="0076BE"/>
              </a:solidFill>
              <a:latin typeface="Franklin Gothic Medium Cond" panose="020B0606030402020204" pitchFamily="34" charset="0"/>
            </a:rPr>
            <a:t>5. Certificate to Operate Issued to School</a:t>
          </a:r>
        </a:p>
      </dsp:txBody>
      <dsp:txXfrm>
        <a:off x="2975599" y="2317514"/>
        <a:ext cx="1727259" cy="1011187"/>
      </dsp:txXfrm>
    </dsp:sp>
    <dsp:sp modelId="{C37DCE1A-781D-4FC8-A6A1-825DCDD3D595}">
      <dsp:nvSpPr>
        <dsp:cNvPr id="0" name=""/>
        <dsp:cNvSpPr/>
      </dsp:nvSpPr>
      <dsp:spPr>
        <a:xfrm rot="10802934">
          <a:off x="2304043" y="2600008"/>
          <a:ext cx="452334" cy="443964"/>
        </a:xfrm>
        <a:prstGeom prst="rightArrow">
          <a:avLst>
            <a:gd name="adj1" fmla="val 60000"/>
            <a:gd name="adj2" fmla="val 50000"/>
          </a:avLst>
        </a:prstGeom>
        <a:solidFill>
          <a:srgbClr val="0076BE"/>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2437232" y="2688858"/>
        <a:ext cx="319145" cy="266378"/>
      </dsp:txXfrm>
    </dsp:sp>
    <dsp:sp modelId="{7DA46282-116C-41F5-92CC-67CC661F6294}">
      <dsp:nvSpPr>
        <dsp:cNvPr id="0" name=""/>
        <dsp:cNvSpPr/>
      </dsp:nvSpPr>
      <dsp:spPr>
        <a:xfrm>
          <a:off x="0" y="2283669"/>
          <a:ext cx="2090678" cy="1074107"/>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dirty="0">
              <a:solidFill>
                <a:srgbClr val="0076BE"/>
              </a:solidFill>
              <a:latin typeface="Franklin Gothic Medium Cond" panose="020B0606030402020204" pitchFamily="34" charset="0"/>
            </a:rPr>
            <a:t>6. Annual Recertification &amp; Ongoing Compliance</a:t>
          </a:r>
        </a:p>
      </dsp:txBody>
      <dsp:txXfrm>
        <a:off x="31460" y="2315129"/>
        <a:ext cx="2027758" cy="10111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E22D2E-F482-BC48-9D2F-08C3602808F0}">
      <dsp:nvSpPr>
        <dsp:cNvPr id="0" name=""/>
        <dsp:cNvSpPr/>
      </dsp:nvSpPr>
      <dsp:spPr>
        <a:xfrm>
          <a:off x="0" y="1687"/>
          <a:ext cx="7756585" cy="0"/>
        </a:xfrm>
        <a:prstGeom prst="line">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sp>
    <dsp:sp modelId="{3429C482-456D-8748-AEE1-F226A76F1FC5}">
      <dsp:nvSpPr>
        <dsp:cNvPr id="0" name=""/>
        <dsp:cNvSpPr/>
      </dsp:nvSpPr>
      <dsp:spPr>
        <a:xfrm>
          <a:off x="0" y="1687"/>
          <a:ext cx="7756585" cy="1150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b="0" i="0" kern="1200" dirty="0">
              <a:latin typeface="Franklin Gothic Medium Cond" panose="020B0606030402020204" pitchFamily="34" charset="0"/>
            </a:rPr>
            <a:t>Religious exemptions</a:t>
          </a:r>
        </a:p>
      </dsp:txBody>
      <dsp:txXfrm>
        <a:off x="0" y="1687"/>
        <a:ext cx="7756585" cy="1150854"/>
      </dsp:txXfrm>
    </dsp:sp>
    <dsp:sp modelId="{B3BB20CE-BDB4-8E48-A055-140E1545EC32}">
      <dsp:nvSpPr>
        <dsp:cNvPr id="0" name=""/>
        <dsp:cNvSpPr/>
      </dsp:nvSpPr>
      <dsp:spPr>
        <a:xfrm>
          <a:off x="0" y="1152541"/>
          <a:ext cx="7756585" cy="0"/>
        </a:xfrm>
        <a:prstGeom prst="line">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sp>
    <dsp:sp modelId="{BE308DA7-521F-CB43-95ED-7327E167C6C9}">
      <dsp:nvSpPr>
        <dsp:cNvPr id="0" name=""/>
        <dsp:cNvSpPr/>
      </dsp:nvSpPr>
      <dsp:spPr>
        <a:xfrm>
          <a:off x="0" y="1152541"/>
          <a:ext cx="7756585" cy="1150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b="0" i="0" kern="1200" dirty="0">
              <a:latin typeface="Franklin Gothic Medium Cond" panose="020B0606030402020204" pitchFamily="34" charset="0"/>
            </a:rPr>
            <a:t>Investigating uncertified schools</a:t>
          </a:r>
        </a:p>
      </dsp:txBody>
      <dsp:txXfrm>
        <a:off x="0" y="1152541"/>
        <a:ext cx="7756585" cy="1150854"/>
      </dsp:txXfrm>
    </dsp:sp>
    <dsp:sp modelId="{244E13FE-0147-7145-9419-F16B3A617264}">
      <dsp:nvSpPr>
        <dsp:cNvPr id="0" name=""/>
        <dsp:cNvSpPr/>
      </dsp:nvSpPr>
      <dsp:spPr>
        <a:xfrm>
          <a:off x="0" y="2303395"/>
          <a:ext cx="7756585" cy="0"/>
        </a:xfrm>
        <a:prstGeom prst="line">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sp>
    <dsp:sp modelId="{9FB3C692-F2F1-664E-AEC7-1CB05D25D4DE}">
      <dsp:nvSpPr>
        <dsp:cNvPr id="0" name=""/>
        <dsp:cNvSpPr/>
      </dsp:nvSpPr>
      <dsp:spPr>
        <a:xfrm>
          <a:off x="0" y="2303395"/>
          <a:ext cx="7756585" cy="1150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b="0" i="0" u="none" kern="1200" dirty="0">
              <a:latin typeface="Franklin Gothic Medium Cond" panose="020B0606030402020204" pitchFamily="34" charset="0"/>
            </a:rPr>
            <a:t>New Duty </a:t>
          </a:r>
          <a:r>
            <a:rPr lang="en-US" sz="3200" b="0" i="0" kern="1200" dirty="0">
              <a:latin typeface="Franklin Gothic Medium Cond" panose="020B0606030402020204" pitchFamily="34" charset="0"/>
            </a:rPr>
            <a:t>– distance learning approval</a:t>
          </a:r>
        </a:p>
      </dsp:txBody>
      <dsp:txXfrm>
        <a:off x="0" y="2303395"/>
        <a:ext cx="7756585" cy="115085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B2C3F58D-9FB0-4E2E-B33B-17E55D4CA839}" type="datetimeFigureOut">
              <a:rPr lang="en-US" smtClean="0"/>
              <a:t>3/18/22</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CCDA6F7F-6CBB-4504-BD7C-66F59B625F55}" type="slidenum">
              <a:rPr lang="en-US" smtClean="0"/>
              <a:t>‹#›</a:t>
            </a:fld>
            <a:endParaRPr lang="en-US"/>
          </a:p>
        </p:txBody>
      </p:sp>
    </p:spTree>
    <p:extLst>
      <p:ext uri="{BB962C8B-B14F-4D97-AF65-F5344CB8AC3E}">
        <p14:creationId xmlns:p14="http://schemas.microsoft.com/office/powerpoint/2010/main" val="2043638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B7A81492-5103-48C4-8A87-49DD3E94C8EE}" type="datetimeFigureOut">
              <a:rPr lang="en-US" smtClean="0"/>
              <a:t>3/18/22</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EC367B0E-1E71-4D88-8913-6EBD9A6B74AF}" type="slidenum">
              <a:rPr lang="en-US" smtClean="0"/>
              <a:t>‹#›</a:t>
            </a:fld>
            <a:endParaRPr lang="en-US"/>
          </a:p>
        </p:txBody>
      </p:sp>
    </p:spTree>
    <p:extLst>
      <p:ext uri="{BB962C8B-B14F-4D97-AF65-F5344CB8AC3E}">
        <p14:creationId xmlns:p14="http://schemas.microsoft.com/office/powerpoint/2010/main" val="3713130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0</a:t>
            </a:fld>
            <a:endParaRPr lang="en-US"/>
          </a:p>
        </p:txBody>
      </p:sp>
    </p:spTree>
    <p:extLst>
      <p:ext uri="{BB962C8B-B14F-4D97-AF65-F5344CB8AC3E}">
        <p14:creationId xmlns:p14="http://schemas.microsoft.com/office/powerpoint/2010/main" val="20298616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2880" indent="0">
              <a:buNone/>
            </a:pPr>
            <a:endParaRPr lang="en-US" dirty="0"/>
          </a:p>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10</a:t>
            </a:fld>
            <a:endParaRPr lang="en-US"/>
          </a:p>
        </p:txBody>
      </p:sp>
    </p:spTree>
    <p:extLst>
      <p:ext uri="{BB962C8B-B14F-4D97-AF65-F5344CB8AC3E}">
        <p14:creationId xmlns:p14="http://schemas.microsoft.com/office/powerpoint/2010/main" val="2163488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11</a:t>
            </a:fld>
            <a:endParaRPr lang="en-US"/>
          </a:p>
        </p:txBody>
      </p:sp>
    </p:spTree>
    <p:extLst>
      <p:ext uri="{BB962C8B-B14F-4D97-AF65-F5344CB8AC3E}">
        <p14:creationId xmlns:p14="http://schemas.microsoft.com/office/powerpoint/2010/main" val="20565278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endParaRPr lang="en-US" sz="1200" dirty="0">
              <a:latin typeface="Franklin Gothic Medium Cond" panose="020B0606030402020204" pitchFamily="34" charset="0"/>
            </a:endParaRPr>
          </a:p>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12</a:t>
            </a:fld>
            <a:endParaRPr lang="en-US"/>
          </a:p>
        </p:txBody>
      </p:sp>
    </p:spTree>
    <p:extLst>
      <p:ext uri="{BB962C8B-B14F-4D97-AF65-F5344CB8AC3E}">
        <p14:creationId xmlns:p14="http://schemas.microsoft.com/office/powerpoint/2010/main" val="19532897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13</a:t>
            </a:fld>
            <a:endParaRPr lang="en-US"/>
          </a:p>
        </p:txBody>
      </p:sp>
    </p:spTree>
    <p:extLst>
      <p:ext uri="{BB962C8B-B14F-4D97-AF65-F5344CB8AC3E}">
        <p14:creationId xmlns:p14="http://schemas.microsoft.com/office/powerpoint/2010/main" val="49834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14</a:t>
            </a:fld>
            <a:endParaRPr lang="en-US"/>
          </a:p>
        </p:txBody>
      </p:sp>
    </p:spTree>
    <p:extLst>
      <p:ext uri="{BB962C8B-B14F-4D97-AF65-F5344CB8AC3E}">
        <p14:creationId xmlns:p14="http://schemas.microsoft.com/office/powerpoint/2010/main" val="387927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15</a:t>
            </a:fld>
            <a:endParaRPr lang="en-US"/>
          </a:p>
        </p:txBody>
      </p:sp>
    </p:spTree>
    <p:extLst>
      <p:ext uri="{BB962C8B-B14F-4D97-AF65-F5344CB8AC3E}">
        <p14:creationId xmlns:p14="http://schemas.microsoft.com/office/powerpoint/2010/main" val="641128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16</a:t>
            </a:fld>
            <a:endParaRPr lang="en-US"/>
          </a:p>
        </p:txBody>
      </p:sp>
    </p:spTree>
    <p:extLst>
      <p:ext uri="{BB962C8B-B14F-4D97-AF65-F5344CB8AC3E}">
        <p14:creationId xmlns:p14="http://schemas.microsoft.com/office/powerpoint/2010/main" val="3402830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1</a:t>
            </a:fld>
            <a:endParaRPr lang="en-US"/>
          </a:p>
        </p:txBody>
      </p:sp>
    </p:spTree>
    <p:extLst>
      <p:ext uri="{BB962C8B-B14F-4D97-AF65-F5344CB8AC3E}">
        <p14:creationId xmlns:p14="http://schemas.microsoft.com/office/powerpoint/2010/main" val="1910612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2</a:t>
            </a:fld>
            <a:endParaRPr lang="en-US"/>
          </a:p>
        </p:txBody>
      </p:sp>
    </p:spTree>
    <p:extLst>
      <p:ext uri="{BB962C8B-B14F-4D97-AF65-F5344CB8AC3E}">
        <p14:creationId xmlns:p14="http://schemas.microsoft.com/office/powerpoint/2010/main" val="3913235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3</a:t>
            </a:fld>
            <a:endParaRPr lang="en-US"/>
          </a:p>
        </p:txBody>
      </p:sp>
    </p:spTree>
    <p:extLst>
      <p:ext uri="{BB962C8B-B14F-4D97-AF65-F5344CB8AC3E}">
        <p14:creationId xmlns:p14="http://schemas.microsoft.com/office/powerpoint/2010/main" val="714369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2880" indent="0">
              <a:buNone/>
            </a:pPr>
            <a:endParaRPr lang="en-US" dirty="0"/>
          </a:p>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4</a:t>
            </a:fld>
            <a:endParaRPr lang="en-US"/>
          </a:p>
        </p:txBody>
      </p:sp>
    </p:spTree>
    <p:extLst>
      <p:ext uri="{BB962C8B-B14F-4D97-AF65-F5344CB8AC3E}">
        <p14:creationId xmlns:p14="http://schemas.microsoft.com/office/powerpoint/2010/main" val="2798433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5</a:t>
            </a:fld>
            <a:endParaRPr lang="en-US"/>
          </a:p>
        </p:txBody>
      </p:sp>
    </p:spTree>
    <p:extLst>
      <p:ext uri="{BB962C8B-B14F-4D97-AF65-F5344CB8AC3E}">
        <p14:creationId xmlns:p14="http://schemas.microsoft.com/office/powerpoint/2010/main" val="2366657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6</a:t>
            </a:fld>
            <a:endParaRPr lang="en-US"/>
          </a:p>
        </p:txBody>
      </p:sp>
    </p:spTree>
    <p:extLst>
      <p:ext uri="{BB962C8B-B14F-4D97-AF65-F5344CB8AC3E}">
        <p14:creationId xmlns:p14="http://schemas.microsoft.com/office/powerpoint/2010/main" val="147440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7</a:t>
            </a:fld>
            <a:endParaRPr lang="en-US"/>
          </a:p>
        </p:txBody>
      </p:sp>
    </p:spTree>
    <p:extLst>
      <p:ext uri="{BB962C8B-B14F-4D97-AF65-F5344CB8AC3E}">
        <p14:creationId xmlns:p14="http://schemas.microsoft.com/office/powerpoint/2010/main" val="2425300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9</a:t>
            </a:fld>
            <a:endParaRPr lang="en-US"/>
          </a:p>
        </p:txBody>
      </p:sp>
    </p:spTree>
    <p:extLst>
      <p:ext uri="{BB962C8B-B14F-4D97-AF65-F5344CB8AC3E}">
        <p14:creationId xmlns:p14="http://schemas.microsoft.com/office/powerpoint/2010/main" val="10100848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age">
    <p:spTree>
      <p:nvGrpSpPr>
        <p:cNvPr id="1" name=""/>
        <p:cNvGrpSpPr/>
        <p:nvPr/>
      </p:nvGrpSpPr>
      <p:grpSpPr>
        <a:xfrm>
          <a:off x="0" y="0"/>
          <a:ext cx="0" cy="0"/>
          <a:chOff x="0" y="0"/>
          <a:chExt cx="0" cy="0"/>
        </a:xfrm>
      </p:grpSpPr>
      <p:sp>
        <p:nvSpPr>
          <p:cNvPr id="6" name="Rectangle 5"/>
          <p:cNvSpPr/>
          <p:nvPr userDrawn="1"/>
        </p:nvSpPr>
        <p:spPr>
          <a:xfrm>
            <a:off x="457200" y="361950"/>
            <a:ext cx="8229600" cy="1066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28575" y="3505200"/>
            <a:ext cx="9172575" cy="1639199"/>
            <a:chOff x="-28575" y="3505200"/>
            <a:chExt cx="9172575" cy="1639199"/>
          </a:xfrm>
        </p:grpSpPr>
        <p:sp>
          <p:nvSpPr>
            <p:cNvPr id="13" name="Rectangle 12"/>
            <p:cNvSpPr/>
            <p:nvPr userDrawn="1"/>
          </p:nvSpPr>
          <p:spPr>
            <a:xfrm>
              <a:off x="-10486" y="3505200"/>
              <a:ext cx="9154486" cy="1639199"/>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42206" y="3787366"/>
              <a:ext cx="5015819" cy="902847"/>
            </a:xfrm>
            <a:prstGeom prst="rect">
              <a:avLst/>
            </a:prstGeom>
          </p:spPr>
        </p:pic>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575" y="4838700"/>
              <a:ext cx="91630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1" name="Text Placeholder 10"/>
          <p:cNvSpPr>
            <a:spLocks noGrp="1"/>
          </p:cNvSpPr>
          <p:nvPr>
            <p:ph type="body" sz="quarter" idx="11" hasCustomPrompt="1"/>
          </p:nvPr>
        </p:nvSpPr>
        <p:spPr>
          <a:xfrm>
            <a:off x="914399" y="2219325"/>
            <a:ext cx="7324725" cy="1028700"/>
          </a:xfrm>
          <a:prstGeom prst="rect">
            <a:avLst/>
          </a:prstGeom>
        </p:spPr>
        <p:txBody>
          <a:bodyPr/>
          <a:lstStyle>
            <a:lvl1pPr>
              <a:defRPr baseline="0"/>
            </a:lvl1pPr>
          </a:lstStyle>
          <a:p>
            <a:pPr lvl="0"/>
            <a:r>
              <a:rPr lang="en-US" dirty="0"/>
              <a:t>Presenter Name</a:t>
            </a:r>
          </a:p>
          <a:p>
            <a:pPr lvl="0"/>
            <a:r>
              <a:rPr lang="en-US" dirty="0"/>
              <a:t>Date</a:t>
            </a:r>
          </a:p>
        </p:txBody>
      </p:sp>
      <p:sp>
        <p:nvSpPr>
          <p:cNvPr id="2" name="Title 1"/>
          <p:cNvSpPr>
            <a:spLocks noGrp="1"/>
          </p:cNvSpPr>
          <p:nvPr>
            <p:ph type="title"/>
          </p:nvPr>
        </p:nvSpPr>
        <p:spPr>
          <a:xfrm>
            <a:off x="628650" y="773400"/>
            <a:ext cx="7886700" cy="993775"/>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101171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Title ">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742951"/>
            <a:ext cx="9144000" cy="1102519"/>
          </a:xfrm>
          <a:prstGeom prst="rect">
            <a:avLst/>
          </a:prstGeom>
        </p:spPr>
        <p:txBody>
          <a:bodyPr/>
          <a:lstStyle>
            <a:lvl1pPr algn="ctr">
              <a:defRPr baseline="0"/>
            </a:lvl1pPr>
          </a:lstStyle>
          <a:p>
            <a:r>
              <a:rPr lang="en-US" dirty="0"/>
              <a:t>Section Title </a:t>
            </a:r>
          </a:p>
        </p:txBody>
      </p:sp>
      <p:sp>
        <p:nvSpPr>
          <p:cNvPr id="3" name="Subtitle 2"/>
          <p:cNvSpPr>
            <a:spLocks noGrp="1"/>
          </p:cNvSpPr>
          <p:nvPr>
            <p:ph type="subTitle" idx="1" hasCustomPrompt="1"/>
          </p:nvPr>
        </p:nvSpPr>
        <p:spPr>
          <a:xfrm>
            <a:off x="1393634" y="1989233"/>
            <a:ext cx="6400800" cy="1314450"/>
          </a:xfrm>
          <a:prstGeom prst="rect">
            <a:avLst/>
          </a:prstGeom>
        </p:spPr>
        <p:txBody>
          <a:bodyPr>
            <a:normAutofit/>
          </a:bodyPr>
          <a:lstStyle>
            <a:lvl1pPr marL="0" indent="0" algn="ctr">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SUBTITLE </a:t>
            </a:r>
          </a:p>
        </p:txBody>
      </p:sp>
      <p:sp>
        <p:nvSpPr>
          <p:cNvPr id="12" name="Slide Number Placeholder 11"/>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spTree>
    <p:extLst>
      <p:ext uri="{BB962C8B-B14F-4D97-AF65-F5344CB8AC3E}">
        <p14:creationId xmlns:p14="http://schemas.microsoft.com/office/powerpoint/2010/main" val="2067570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fld id="{04E195D4-3F35-4E05-B500-7E7FD17C6DB3}" type="slidenum">
              <a:rPr lang="en-US" smtClean="0"/>
              <a:pPr/>
              <a:t>‹#›</a:t>
            </a:fld>
            <a:endParaRPr lang="en-US" dirty="0"/>
          </a:p>
        </p:txBody>
      </p:sp>
      <p:sp>
        <p:nvSpPr>
          <p:cNvPr id="4" name="Content Placeholder 2"/>
          <p:cNvSpPr>
            <a:spLocks noGrp="1"/>
          </p:cNvSpPr>
          <p:nvPr>
            <p:ph idx="1"/>
          </p:nvPr>
        </p:nvSpPr>
        <p:spPr>
          <a:xfrm>
            <a:off x="481433" y="1035703"/>
            <a:ext cx="7543800" cy="3459179"/>
          </a:xfrm>
          <a:prstGeom prst="rect">
            <a:avLst/>
          </a:prstGeom>
        </p:spPr>
        <p:txBody>
          <a:bodyPr/>
          <a:lstStyle>
            <a:lvl1pPr marL="457200" indent="-274320" algn="l">
              <a:buFont typeface="Arial" panose="020B0604020202020204" pitchFamily="34" charset="0"/>
              <a:buChar char="•"/>
              <a:defRPr sz="3200"/>
            </a:lvl1pPr>
            <a:lvl2pPr marL="800100" indent="-342900" algn="l">
              <a:buFont typeface="Arial" panose="020B0604020202020204" pitchFamily="34" charset="0"/>
              <a:buChar char="•"/>
              <a:defRPr baseline="0"/>
            </a:lvl2pPr>
            <a:lvl3pPr algn="l">
              <a:defRPr baseline="0"/>
            </a:lvl3pPr>
            <a:lvl4pPr algn="l">
              <a:defRPr/>
            </a:lvl4pPr>
            <a:lvl5pPr algn="l">
              <a:defRPr/>
            </a:lvl5pPr>
          </a:lstStyle>
          <a:p>
            <a:pPr lvl="0"/>
            <a:r>
              <a:rPr lang="en-US"/>
              <a:t>Edit Master text styles</a:t>
            </a:r>
          </a:p>
          <a:p>
            <a:pPr lvl="1"/>
            <a:r>
              <a:rPr lang="en-US"/>
              <a:t>Second level</a:t>
            </a:r>
          </a:p>
          <a:p>
            <a:pPr lvl="2"/>
            <a:r>
              <a:rPr lang="en-US"/>
              <a:t>Third level</a:t>
            </a:r>
          </a:p>
        </p:txBody>
      </p:sp>
      <p:sp>
        <p:nvSpPr>
          <p:cNvPr id="5" name="Title 21"/>
          <p:cNvSpPr>
            <a:spLocks noGrp="1"/>
          </p:cNvSpPr>
          <p:nvPr>
            <p:ph type="title" hasCustomPrompt="1"/>
          </p:nvPr>
        </p:nvSpPr>
        <p:spPr>
          <a:xfrm>
            <a:off x="146304" y="215258"/>
            <a:ext cx="8292616" cy="609600"/>
          </a:xfrm>
          <a:prstGeom prst="rect">
            <a:avLst/>
          </a:prstGeom>
        </p:spPr>
        <p:txBody>
          <a:bodyPr>
            <a:noAutofit/>
          </a:bodyPr>
          <a:lstStyle>
            <a:lvl1pPr algn="l">
              <a:defRPr sz="4000"/>
            </a:lvl1pPr>
          </a:lstStyle>
          <a:p>
            <a:r>
              <a:rPr lang="en-US" dirty="0"/>
              <a:t>Page Title</a:t>
            </a:r>
          </a:p>
        </p:txBody>
      </p:sp>
      <p:cxnSp>
        <p:nvCxnSpPr>
          <p:cNvPr id="6" name="Straight Connector 5" descr="underline" title="title underline"/>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812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ng Title 2 lines and Content">
    <p:spTree>
      <p:nvGrpSpPr>
        <p:cNvPr id="1" name=""/>
        <p:cNvGrpSpPr/>
        <p:nvPr/>
      </p:nvGrpSpPr>
      <p:grpSpPr>
        <a:xfrm>
          <a:off x="0" y="0"/>
          <a:ext cx="0" cy="0"/>
          <a:chOff x="0" y="0"/>
          <a:chExt cx="0" cy="0"/>
        </a:xfrm>
      </p:grpSpPr>
      <p:sp>
        <p:nvSpPr>
          <p:cNvPr id="7" name="Subtitle 2"/>
          <p:cNvSpPr>
            <a:spLocks noGrp="1"/>
          </p:cNvSpPr>
          <p:nvPr>
            <p:ph type="subTitle" idx="1" hasCustomPrompt="1"/>
          </p:nvPr>
        </p:nvSpPr>
        <p:spPr>
          <a:xfrm>
            <a:off x="182697" y="868869"/>
            <a:ext cx="6400800" cy="609600"/>
          </a:xfrm>
          <a:prstGeom prst="rect">
            <a:avLst/>
          </a:prstGeom>
        </p:spPr>
        <p:txBody>
          <a:bodyPr>
            <a:normAutofit/>
          </a:bodyPr>
          <a:lstStyle>
            <a:lvl1pPr marL="0" indent="0" algn="l">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if needed </a:t>
            </a:r>
          </a:p>
        </p:txBody>
      </p:sp>
      <p:sp>
        <p:nvSpPr>
          <p:cNvPr id="13" name="Slide Number Placeholder 12"/>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sp>
        <p:nvSpPr>
          <p:cNvPr id="8" name="Title 21"/>
          <p:cNvSpPr>
            <a:spLocks noGrp="1"/>
          </p:cNvSpPr>
          <p:nvPr>
            <p:ph type="title" hasCustomPrompt="1"/>
          </p:nvPr>
        </p:nvSpPr>
        <p:spPr>
          <a:xfrm>
            <a:off x="146304" y="215258"/>
            <a:ext cx="8292616" cy="609600"/>
          </a:xfrm>
          <a:prstGeom prst="rect">
            <a:avLst/>
          </a:prstGeom>
        </p:spPr>
        <p:txBody>
          <a:bodyPr>
            <a:noAutofit/>
          </a:bodyPr>
          <a:lstStyle>
            <a:lvl1pPr algn="l">
              <a:defRPr sz="4000" baseline="0"/>
            </a:lvl1pPr>
          </a:lstStyle>
          <a:p>
            <a:r>
              <a:rPr lang="en-US" dirty="0"/>
              <a:t>Page Title – use if have long title</a:t>
            </a:r>
          </a:p>
        </p:txBody>
      </p:sp>
      <p:cxnSp>
        <p:nvCxnSpPr>
          <p:cNvPr id="4" name="Straight Connector 3"/>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3"/>
          </p:nvPr>
        </p:nvSpPr>
        <p:spPr>
          <a:xfrm>
            <a:off x="187325" y="1544370"/>
            <a:ext cx="8450263" cy="2941638"/>
          </a:xfrm>
          <a:prstGeom prst="rect">
            <a:avLst/>
          </a:prstGeom>
        </p:spPr>
        <p:txBody>
          <a:bodyPr/>
          <a:lstStyle>
            <a:lvl1pPr marL="457200" indent="-274320" algn="l">
              <a:buFont typeface="Arial" panose="020B0604020202020204" pitchFamily="34" charset="0"/>
              <a:buChar char="•"/>
              <a:defRPr sz="3200"/>
            </a:lvl1pPr>
            <a:lvl2pPr marL="800100" indent="-342900" algn="l">
              <a:buFont typeface="Arial" panose="020B0604020202020204" pitchFamily="34" charset="0"/>
              <a:buChar char="•"/>
              <a:defRPr baseline="0"/>
            </a:lvl2pPr>
            <a:lvl3pPr algn="l">
              <a:defRPr/>
            </a:lvl3pPr>
            <a:lvl4pPr marL="1714500" indent="-342900" algn="l">
              <a:buFont typeface="Arial" panose="020B0604020202020204" pitchFamily="34" charset="0"/>
              <a:buChar char="•"/>
              <a:defRPr/>
            </a:lvl4pPr>
            <a:lvl5pPr marL="2171700" indent="-342900" algn="l">
              <a:buFont typeface="Arial" panose="020B0604020202020204" pitchFamily="34" charset="0"/>
              <a:buChar char="•"/>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07753359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1614" y="1138687"/>
            <a:ext cx="4175185" cy="3455937"/>
          </a:xfrm>
          <a:prstGeom prst="rect">
            <a:avLst/>
          </a:prstGeom>
        </p:spPr>
        <p:txBody>
          <a:bodyPr/>
          <a:lstStyle>
            <a:lvl1pPr algn="l">
              <a:defRPr sz="3200">
                <a:solidFill>
                  <a:schemeClr val="tx1"/>
                </a:solidFill>
              </a:defRPr>
            </a:lvl1pPr>
            <a:lvl2pPr marL="740664" indent="-320040" algn="l">
              <a:buFont typeface="Arial" panose="020B0604020202020204" pitchFamily="34" charset="0"/>
              <a:buChar char="•"/>
              <a:defRPr sz="2800" baseline="0"/>
            </a:lvl2pPr>
            <a:lvl3pPr indent="-320040" algn="l">
              <a:defRPr sz="2400">
                <a:latin typeface="Franklin Gothic Medium Cond" panose="020B0606030402020204" pitchFamily="34" charset="0"/>
              </a:defRPr>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cxnSp>
        <p:nvCxnSpPr>
          <p:cNvPr id="7" name="Straight Connector 6"/>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3"/>
          </p:nvPr>
        </p:nvSpPr>
        <p:spPr>
          <a:xfrm>
            <a:off x="187286" y="1144438"/>
            <a:ext cx="4175185" cy="3455937"/>
          </a:xfrm>
          <a:prstGeom prst="rect">
            <a:avLst/>
          </a:prstGeom>
        </p:spPr>
        <p:txBody>
          <a:bodyPr/>
          <a:lstStyle>
            <a:lvl1pPr algn="l">
              <a:defRPr sz="3200">
                <a:solidFill>
                  <a:schemeClr val="tx1"/>
                </a:solidFill>
              </a:defRPr>
            </a:lvl1pPr>
            <a:lvl2pPr marL="740664" indent="-320040" algn="l">
              <a:buFont typeface="Arial" panose="020B0604020202020204" pitchFamily="34" charset="0"/>
              <a:buChar char="•"/>
              <a:defRPr sz="2800" baseline="0"/>
            </a:lvl2pPr>
            <a:lvl3pPr marL="1143000" indent="-320040" algn="l">
              <a:defRPr sz="2400">
                <a:latin typeface="Franklin Gothic Medium Cond" panose="020B0606030402020204" pitchFamily="34" charset="0"/>
              </a:defRPr>
            </a:lvl3pPr>
            <a:lvl4pPr algn="l">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p:txBody>
      </p:sp>
      <p:sp>
        <p:nvSpPr>
          <p:cNvPr id="9" name="Title 21"/>
          <p:cNvSpPr>
            <a:spLocks noGrp="1"/>
          </p:cNvSpPr>
          <p:nvPr>
            <p:ph type="title" hasCustomPrompt="1"/>
          </p:nvPr>
        </p:nvSpPr>
        <p:spPr>
          <a:xfrm>
            <a:off x="146304" y="215258"/>
            <a:ext cx="8292616" cy="609600"/>
          </a:xfrm>
          <a:prstGeom prst="rect">
            <a:avLst/>
          </a:prstGeom>
        </p:spPr>
        <p:txBody>
          <a:bodyPr>
            <a:noAutofit/>
          </a:bodyPr>
          <a:lstStyle>
            <a:lvl1pPr algn="l">
              <a:defRPr sz="4000" baseline="0"/>
            </a:lvl1pPr>
          </a:lstStyle>
          <a:p>
            <a:r>
              <a:rPr lang="en-US" dirty="0"/>
              <a:t>2 Column</a:t>
            </a:r>
          </a:p>
        </p:txBody>
      </p:sp>
    </p:spTree>
    <p:extLst>
      <p:ext uri="{BB962C8B-B14F-4D97-AF65-F5344CB8AC3E}">
        <p14:creationId xmlns:p14="http://schemas.microsoft.com/office/powerpoint/2010/main" val="9333282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10486" y="4827185"/>
            <a:ext cx="9154486" cy="317214"/>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553200" y="4819020"/>
            <a:ext cx="2133600" cy="273844"/>
          </a:xfrm>
          <a:prstGeom prst="rect">
            <a:avLst/>
          </a:prstGeom>
        </p:spPr>
        <p:txBody>
          <a:bodyPr vert="horz" lIns="91440" tIns="45720" rIns="91440" bIns="45720" rtlCol="0" anchor="ctr"/>
          <a:lstStyle>
            <a:lvl1pPr algn="r">
              <a:defRPr sz="1200">
                <a:solidFill>
                  <a:schemeClr val="bg1"/>
                </a:solidFill>
              </a:defRPr>
            </a:lvl1pPr>
          </a:lstStyle>
          <a:p>
            <a:fld id="{04E195D4-3F35-4E05-B500-7E7FD17C6DB3}" type="slidenum">
              <a:rPr lang="en-US" smtClean="0"/>
              <a:pPr/>
              <a:t>‹#›</a:t>
            </a:fld>
            <a:endParaRPr lang="en-US" dirty="0"/>
          </a:p>
        </p:txBody>
      </p:sp>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190" y="4818871"/>
            <a:ext cx="1757548" cy="316359"/>
          </a:xfrm>
          <a:prstGeom prst="rect">
            <a:avLst/>
          </a:prstGeom>
        </p:spPr>
      </p:pic>
    </p:spTree>
    <p:extLst>
      <p:ext uri="{BB962C8B-B14F-4D97-AF65-F5344CB8AC3E}">
        <p14:creationId xmlns:p14="http://schemas.microsoft.com/office/powerpoint/2010/main" val="2108065159"/>
      </p:ext>
    </p:extLst>
  </p:cSld>
  <p:clrMap bg1="lt1" tx1="dk1" bg2="lt2" tx2="dk2" accent1="accent1" accent2="accent2" accent3="accent3" accent4="accent4" accent5="accent5" accent6="accent6" hlink="hlink" folHlink="folHlink"/>
  <p:sldLayoutIdLst>
    <p:sldLayoutId id="2147483696" r:id="rId1"/>
    <p:sldLayoutId id="2147483687" r:id="rId2"/>
    <p:sldLayoutId id="2147483695" r:id="rId3"/>
    <p:sldLayoutId id="2147483688" r:id="rId4"/>
    <p:sldLayoutId id="2147483693" r:id="rId5"/>
  </p:sldLayoutIdLst>
  <p:hf hdr="0" ftr="0" dt="0"/>
  <p:txStyles>
    <p:titleStyle>
      <a:lvl1pPr algn="ctr" defTabSz="914400" rtl="0" eaLnBrk="1" latinLnBrk="0" hangingPunct="1">
        <a:spcBef>
          <a:spcPct val="0"/>
        </a:spcBef>
        <a:buNone/>
        <a:defRPr sz="4800" i="0" kern="1200" baseline="0">
          <a:solidFill>
            <a:schemeClr val="tx1"/>
          </a:solidFill>
          <a:latin typeface="Franklin Gothic Medium" panose="020B0603020102020204" pitchFamily="34" charset="0"/>
          <a:ea typeface="+mj-ea"/>
          <a:cs typeface="+mj-cs"/>
        </a:defRPr>
      </a:lvl1pPr>
    </p:titleStyle>
    <p:body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18" Type="http://schemas.openxmlformats.org/officeDocument/2006/relationships/image" Target="../media/image1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svg"/><Relationship Id="rId1" Type="http://schemas.openxmlformats.org/officeDocument/2006/relationships/slideLayout" Target="../slideLayouts/slideLayout3.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722539" y="2896939"/>
            <a:ext cx="7324725" cy="1028700"/>
          </a:xfrm>
        </p:spPr>
        <p:txBody>
          <a:bodyPr/>
          <a:lstStyle/>
          <a:p>
            <a:r>
              <a:rPr lang="en-US" sz="1800" dirty="0"/>
              <a:t>Sandra Freeman, Director</a:t>
            </a:r>
          </a:p>
          <a:p>
            <a:r>
              <a:rPr lang="en-US" sz="1800" dirty="0"/>
              <a:t>Private Postsecondary Education</a:t>
            </a:r>
          </a:p>
        </p:txBody>
      </p:sp>
      <p:sp>
        <p:nvSpPr>
          <p:cNvPr id="3" name="Title 2"/>
          <p:cNvSpPr>
            <a:spLocks noGrp="1"/>
          </p:cNvSpPr>
          <p:nvPr>
            <p:ph type="title"/>
          </p:nvPr>
        </p:nvSpPr>
        <p:spPr>
          <a:xfrm>
            <a:off x="628650" y="449058"/>
            <a:ext cx="7886700" cy="1446417"/>
          </a:xfrm>
        </p:spPr>
        <p:txBody>
          <a:bodyPr/>
          <a:lstStyle/>
          <a:p>
            <a:r>
              <a:rPr lang="en-US" dirty="0"/>
              <a:t>Private Postsecondary Education (PPE) </a:t>
            </a:r>
            <a:br>
              <a:rPr lang="en-US" dirty="0"/>
            </a:br>
            <a:r>
              <a:rPr lang="en-US" dirty="0"/>
              <a:t>Operations and Activities</a:t>
            </a:r>
            <a:br>
              <a:rPr lang="en-US" dirty="0"/>
            </a:br>
            <a:br>
              <a:rPr lang="en-US" dirty="0"/>
            </a:br>
            <a:endParaRPr lang="en-US" dirty="0"/>
          </a:p>
        </p:txBody>
      </p:sp>
    </p:spTree>
    <p:extLst>
      <p:ext uri="{BB962C8B-B14F-4D97-AF65-F5344CB8AC3E}">
        <p14:creationId xmlns:p14="http://schemas.microsoft.com/office/powerpoint/2010/main" val="372039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9</a:t>
            </a:fld>
            <a:endParaRPr lang="en-US" dirty="0"/>
          </a:p>
        </p:txBody>
      </p:sp>
      <p:sp>
        <p:nvSpPr>
          <p:cNvPr id="4" name="Title 3"/>
          <p:cNvSpPr>
            <a:spLocks noGrp="1"/>
          </p:cNvSpPr>
          <p:nvPr>
            <p:ph type="title"/>
          </p:nvPr>
        </p:nvSpPr>
        <p:spPr>
          <a:xfrm>
            <a:off x="146304" y="215258"/>
            <a:ext cx="8292616" cy="632898"/>
          </a:xfrm>
        </p:spPr>
        <p:txBody>
          <a:bodyPr/>
          <a:lstStyle/>
          <a:p>
            <a:r>
              <a:rPr lang="en-US" dirty="0"/>
              <a:t>Student Protection Measures</a:t>
            </a:r>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sp>
        <p:nvSpPr>
          <p:cNvPr id="13" name="Content Placeholder 12"/>
          <p:cNvSpPr>
            <a:spLocks noGrp="1"/>
          </p:cNvSpPr>
          <p:nvPr>
            <p:ph idx="1"/>
          </p:nvPr>
        </p:nvSpPr>
        <p:spPr>
          <a:xfrm>
            <a:off x="146304" y="848156"/>
            <a:ext cx="8730067" cy="3970864"/>
          </a:xfrm>
        </p:spPr>
        <p:txBody>
          <a:bodyPr/>
          <a:lstStyle/>
          <a:p>
            <a:pPr marL="182880" indent="0">
              <a:buNone/>
            </a:pPr>
            <a:r>
              <a:rPr lang="en-US" dirty="0"/>
              <a:t>Enrollment Agreement:  </a:t>
            </a:r>
          </a:p>
          <a:p>
            <a:pPr marL="731520"/>
            <a:r>
              <a:rPr lang="en-US" sz="2800" dirty="0">
                <a:solidFill>
                  <a:srgbClr val="20558A"/>
                </a:solidFill>
              </a:rPr>
              <a:t>Specific information regarding the program of enrollment including estimated cost, fees, length of time to complete, etc.</a:t>
            </a:r>
          </a:p>
          <a:p>
            <a:pPr marL="182880" indent="0">
              <a:buNone/>
            </a:pPr>
            <a:r>
              <a:rPr lang="en-US" sz="2800" dirty="0"/>
              <a:t>Grievance Policy:  </a:t>
            </a:r>
          </a:p>
          <a:p>
            <a:pPr marL="731520"/>
            <a:r>
              <a:rPr lang="en-US" sz="2800" dirty="0">
                <a:solidFill>
                  <a:srgbClr val="20558A"/>
                </a:solidFill>
              </a:rPr>
              <a:t>Provides information on how a student can file a complaint with SCHEV if they are not satisfied with the resolution offered by the school.</a:t>
            </a:r>
          </a:p>
        </p:txBody>
      </p:sp>
    </p:spTree>
    <p:extLst>
      <p:ext uri="{BB962C8B-B14F-4D97-AF65-F5344CB8AC3E}">
        <p14:creationId xmlns:p14="http://schemas.microsoft.com/office/powerpoint/2010/main" val="2275840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10</a:t>
            </a:fld>
            <a:endParaRPr lang="en-US" dirty="0"/>
          </a:p>
        </p:txBody>
      </p:sp>
      <p:sp>
        <p:nvSpPr>
          <p:cNvPr id="4" name="Title 3"/>
          <p:cNvSpPr>
            <a:spLocks noGrp="1"/>
          </p:cNvSpPr>
          <p:nvPr>
            <p:ph type="title"/>
          </p:nvPr>
        </p:nvSpPr>
        <p:spPr>
          <a:xfrm>
            <a:off x="146304" y="215258"/>
            <a:ext cx="8292616" cy="632898"/>
          </a:xfrm>
        </p:spPr>
        <p:txBody>
          <a:bodyPr/>
          <a:lstStyle/>
          <a:p>
            <a:r>
              <a:rPr lang="en-US" dirty="0"/>
              <a:t>Student Complaints</a:t>
            </a:r>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sp>
        <p:nvSpPr>
          <p:cNvPr id="13" name="Content Placeholder 12"/>
          <p:cNvSpPr>
            <a:spLocks noGrp="1"/>
          </p:cNvSpPr>
          <p:nvPr>
            <p:ph idx="1"/>
          </p:nvPr>
        </p:nvSpPr>
        <p:spPr>
          <a:xfrm>
            <a:off x="146304" y="937056"/>
            <a:ext cx="8730067" cy="3863544"/>
          </a:xfrm>
        </p:spPr>
        <p:txBody>
          <a:bodyPr/>
          <a:lstStyle/>
          <a:p>
            <a:pPr marL="182880" indent="0">
              <a:buNone/>
            </a:pPr>
            <a:r>
              <a:rPr lang="en-US" dirty="0"/>
              <a:t>PPE serves as the complaint resolution portal for </a:t>
            </a:r>
            <a:r>
              <a:rPr lang="en-US" u="sng" dirty="0"/>
              <a:t>ALL</a:t>
            </a:r>
            <a:r>
              <a:rPr lang="en-US" dirty="0"/>
              <a:t> institutions in Virginia.</a:t>
            </a:r>
          </a:p>
          <a:p>
            <a:pPr marL="182880" indent="0">
              <a:buNone/>
            </a:pPr>
            <a:endParaRPr lang="en-US" sz="2000" dirty="0"/>
          </a:p>
          <a:p>
            <a:pPr marL="822960">
              <a:spcAft>
                <a:spcPts val="600"/>
              </a:spcAft>
            </a:pPr>
            <a:r>
              <a:rPr lang="en-US" sz="3000" dirty="0">
                <a:solidFill>
                  <a:srgbClr val="20558A"/>
                </a:solidFill>
              </a:rPr>
              <a:t>This satisfies federal requirements and allows </a:t>
            </a:r>
            <a:br>
              <a:rPr lang="en-US" sz="3000" dirty="0">
                <a:solidFill>
                  <a:srgbClr val="20558A"/>
                </a:solidFill>
              </a:rPr>
            </a:br>
            <a:r>
              <a:rPr lang="en-US" sz="3000" dirty="0">
                <a:solidFill>
                  <a:srgbClr val="20558A"/>
                </a:solidFill>
              </a:rPr>
              <a:t>students at Virginia institutions to remain eligible for nearly $3 billion a year in federal financial aid. </a:t>
            </a:r>
          </a:p>
          <a:p>
            <a:pPr marL="822960"/>
            <a:r>
              <a:rPr lang="en-US" sz="3000" dirty="0">
                <a:solidFill>
                  <a:srgbClr val="20558A"/>
                </a:solidFill>
              </a:rPr>
              <a:t>Average # of complaints in a given year – approx. 150</a:t>
            </a:r>
          </a:p>
          <a:p>
            <a:pPr marL="182880" indent="0">
              <a:buNone/>
            </a:pPr>
            <a:endParaRPr lang="en-US" sz="2400" dirty="0">
              <a:solidFill>
                <a:srgbClr val="20558A"/>
              </a:solidFill>
            </a:endParaRPr>
          </a:p>
        </p:txBody>
      </p:sp>
    </p:spTree>
    <p:extLst>
      <p:ext uri="{BB962C8B-B14F-4D97-AF65-F5344CB8AC3E}">
        <p14:creationId xmlns:p14="http://schemas.microsoft.com/office/powerpoint/2010/main" val="1571905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11</a:t>
            </a:fld>
            <a:endParaRPr lang="en-US" dirty="0"/>
          </a:p>
        </p:txBody>
      </p:sp>
      <p:sp>
        <p:nvSpPr>
          <p:cNvPr id="4" name="Title 3"/>
          <p:cNvSpPr>
            <a:spLocks noGrp="1"/>
          </p:cNvSpPr>
          <p:nvPr>
            <p:ph type="title"/>
          </p:nvPr>
        </p:nvSpPr>
        <p:spPr/>
        <p:txBody>
          <a:bodyPr/>
          <a:lstStyle/>
          <a:p>
            <a:r>
              <a:rPr lang="en-US" dirty="0"/>
              <a:t>Financial Stability</a:t>
            </a:r>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sp>
        <p:nvSpPr>
          <p:cNvPr id="13" name="Content Placeholder 12"/>
          <p:cNvSpPr>
            <a:spLocks noGrp="1"/>
          </p:cNvSpPr>
          <p:nvPr>
            <p:ph idx="1"/>
          </p:nvPr>
        </p:nvSpPr>
        <p:spPr>
          <a:xfrm>
            <a:off x="11533" y="1030559"/>
            <a:ext cx="8891167" cy="3486614"/>
          </a:xfrm>
        </p:spPr>
        <p:txBody>
          <a:bodyPr/>
          <a:lstStyle/>
          <a:p>
            <a:pPr marL="182880" indent="0">
              <a:buNone/>
            </a:pPr>
            <a:r>
              <a:rPr lang="en-US" dirty="0"/>
              <a:t>Schools are not allowed to operate unless they can demonstrate sound financial footing:</a:t>
            </a:r>
          </a:p>
          <a:p>
            <a:pPr lvl="1"/>
            <a:r>
              <a:rPr lang="en-US" sz="2800" dirty="0"/>
              <a:t>New schools must maintain a surety bond for a minimum of five years</a:t>
            </a:r>
          </a:p>
          <a:p>
            <a:pPr lvl="1"/>
            <a:r>
              <a:rPr lang="en-US" sz="2800" dirty="0"/>
              <a:t>Existing schools must meet USED composite financial responsibility score </a:t>
            </a:r>
          </a:p>
          <a:p>
            <a:pPr lvl="1"/>
            <a:r>
              <a:rPr lang="en-US" sz="2800" dirty="0"/>
              <a:t>Financial information is reviewed annually</a:t>
            </a:r>
          </a:p>
          <a:p>
            <a:pPr marL="182880" indent="0">
              <a:buNone/>
            </a:pPr>
            <a:endParaRPr lang="en-US" dirty="0"/>
          </a:p>
        </p:txBody>
      </p:sp>
    </p:spTree>
    <p:extLst>
      <p:ext uri="{BB962C8B-B14F-4D97-AF65-F5344CB8AC3E}">
        <p14:creationId xmlns:p14="http://schemas.microsoft.com/office/powerpoint/2010/main" val="2708053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12</a:t>
            </a:fld>
            <a:endParaRPr lang="en-US" dirty="0"/>
          </a:p>
        </p:txBody>
      </p:sp>
      <p:sp>
        <p:nvSpPr>
          <p:cNvPr id="4" name="Title 3"/>
          <p:cNvSpPr>
            <a:spLocks noGrp="1"/>
          </p:cNvSpPr>
          <p:nvPr>
            <p:ph type="title"/>
          </p:nvPr>
        </p:nvSpPr>
        <p:spPr/>
        <p:txBody>
          <a:bodyPr/>
          <a:lstStyle/>
          <a:p>
            <a:r>
              <a:rPr lang="en-US" dirty="0"/>
              <a:t>Compliance</a:t>
            </a:r>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sp>
        <p:nvSpPr>
          <p:cNvPr id="13" name="Content Placeholder 12"/>
          <p:cNvSpPr>
            <a:spLocks noGrp="1"/>
          </p:cNvSpPr>
          <p:nvPr>
            <p:ph idx="1"/>
          </p:nvPr>
        </p:nvSpPr>
        <p:spPr>
          <a:xfrm>
            <a:off x="237893" y="929268"/>
            <a:ext cx="8318809" cy="3702205"/>
          </a:xfrm>
        </p:spPr>
        <p:txBody>
          <a:bodyPr/>
          <a:lstStyle/>
          <a:p>
            <a:pPr marL="182880" indent="0">
              <a:buNone/>
            </a:pPr>
            <a:r>
              <a:rPr lang="en-US" dirty="0"/>
              <a:t>Purpose of audit: </a:t>
            </a:r>
          </a:p>
          <a:p>
            <a:pPr marL="822960"/>
            <a:r>
              <a:rPr lang="en-US" sz="2800" dirty="0">
                <a:solidFill>
                  <a:srgbClr val="20558A"/>
                </a:solidFill>
              </a:rPr>
              <a:t>To ensure quality and student protections</a:t>
            </a:r>
            <a:endParaRPr lang="en-US" dirty="0"/>
          </a:p>
          <a:p>
            <a:pPr marL="182880" indent="0">
              <a:buNone/>
            </a:pPr>
            <a:r>
              <a:rPr lang="en-US" dirty="0"/>
              <a:t>Audit schedule: </a:t>
            </a:r>
          </a:p>
          <a:p>
            <a:pPr marL="800100" indent="-342900">
              <a:spcAft>
                <a:spcPts val="600"/>
              </a:spcAft>
            </a:pPr>
            <a:r>
              <a:rPr lang="en-US" sz="2800" dirty="0">
                <a:solidFill>
                  <a:srgbClr val="20558A"/>
                </a:solidFill>
              </a:rPr>
              <a:t>Audits of all new schools within 2 years of opening</a:t>
            </a:r>
          </a:p>
          <a:p>
            <a:pPr marL="800100" indent="-342900">
              <a:spcAft>
                <a:spcPts val="600"/>
              </a:spcAft>
            </a:pPr>
            <a:r>
              <a:rPr lang="en-US" sz="2800" dirty="0">
                <a:solidFill>
                  <a:srgbClr val="20558A"/>
                </a:solidFill>
              </a:rPr>
              <a:t>Random audits approx. every 3 years thereafter</a:t>
            </a:r>
          </a:p>
          <a:p>
            <a:pPr marL="182880" indent="0">
              <a:buNone/>
            </a:pPr>
            <a:r>
              <a:rPr lang="en-US" dirty="0"/>
              <a:t>Average # of audits in a given year </a:t>
            </a:r>
          </a:p>
          <a:p>
            <a:pPr marL="914400" indent="-457200"/>
            <a:r>
              <a:rPr lang="en-US" sz="2800" dirty="0">
                <a:solidFill>
                  <a:srgbClr val="20558A"/>
                </a:solidFill>
              </a:rPr>
              <a:t>64</a:t>
            </a:r>
          </a:p>
          <a:p>
            <a:pPr marL="182880" indent="0">
              <a:buNone/>
            </a:pPr>
            <a:endParaRPr lang="en-US" sz="2800" dirty="0">
              <a:solidFill>
                <a:srgbClr val="20558A"/>
              </a:solidFill>
            </a:endParaRPr>
          </a:p>
          <a:p>
            <a:endParaRPr lang="en-US" sz="2800" dirty="0">
              <a:solidFill>
                <a:srgbClr val="20558A"/>
              </a:solidFill>
            </a:endParaRPr>
          </a:p>
          <a:p>
            <a:endParaRPr lang="en-US" sz="2800" dirty="0">
              <a:solidFill>
                <a:srgbClr val="20558A"/>
              </a:solidFill>
            </a:endParaRPr>
          </a:p>
          <a:p>
            <a:endParaRPr lang="en-US" sz="2800" dirty="0"/>
          </a:p>
        </p:txBody>
      </p:sp>
    </p:spTree>
    <p:extLst>
      <p:ext uri="{BB962C8B-B14F-4D97-AF65-F5344CB8AC3E}">
        <p14:creationId xmlns:p14="http://schemas.microsoft.com/office/powerpoint/2010/main" val="1033505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13</a:t>
            </a:fld>
            <a:endParaRPr lang="en-US" dirty="0"/>
          </a:p>
        </p:txBody>
      </p:sp>
      <p:sp>
        <p:nvSpPr>
          <p:cNvPr id="4" name="Title 3"/>
          <p:cNvSpPr>
            <a:spLocks noGrp="1"/>
          </p:cNvSpPr>
          <p:nvPr>
            <p:ph type="title"/>
          </p:nvPr>
        </p:nvSpPr>
        <p:spPr/>
        <p:txBody>
          <a:bodyPr/>
          <a:lstStyle/>
          <a:p>
            <a:r>
              <a:rPr lang="en-US" sz="3000" dirty="0"/>
              <a:t>What happens when a school has a bad audit</a:t>
            </a:r>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sp>
        <p:nvSpPr>
          <p:cNvPr id="13" name="Content Placeholder 12"/>
          <p:cNvSpPr>
            <a:spLocks noGrp="1"/>
          </p:cNvSpPr>
          <p:nvPr>
            <p:ph idx="1"/>
          </p:nvPr>
        </p:nvSpPr>
        <p:spPr>
          <a:xfrm>
            <a:off x="237893" y="929268"/>
            <a:ext cx="8318809" cy="3889752"/>
          </a:xfrm>
        </p:spPr>
        <p:txBody>
          <a:bodyPr/>
          <a:lstStyle/>
          <a:p>
            <a:pPr marL="182880" indent="0">
              <a:buNone/>
            </a:pPr>
            <a:r>
              <a:rPr lang="en-US" sz="2600" dirty="0"/>
              <a:t>Results of audits with serious non-compliant items are reported to Council, and Council decides whether to initiate revocation procedures. </a:t>
            </a:r>
          </a:p>
          <a:p>
            <a:pPr marL="182880" indent="0">
              <a:buNone/>
            </a:pPr>
            <a:endParaRPr lang="en-US" sz="1600" dirty="0"/>
          </a:p>
          <a:p>
            <a:pPr marL="182880" indent="0">
              <a:buNone/>
            </a:pPr>
            <a:r>
              <a:rPr lang="en-US" sz="2600" dirty="0"/>
              <a:t>Serious violations include the following:</a:t>
            </a:r>
          </a:p>
          <a:p>
            <a:pPr lvl="0"/>
            <a:r>
              <a:rPr lang="en-US" sz="2600" dirty="0">
                <a:solidFill>
                  <a:srgbClr val="20558A"/>
                </a:solidFill>
              </a:rPr>
              <a:t>Affects the quality of education (inadequate curriculum, unqualified instructors)</a:t>
            </a:r>
          </a:p>
          <a:p>
            <a:pPr lvl="0"/>
            <a:r>
              <a:rPr lang="en-US" sz="2600" dirty="0">
                <a:solidFill>
                  <a:srgbClr val="20558A"/>
                </a:solidFill>
              </a:rPr>
              <a:t>Impacts students financially (refunds not processed correctly)</a:t>
            </a:r>
          </a:p>
          <a:p>
            <a:pPr lvl="0"/>
            <a:r>
              <a:rPr lang="en-US" sz="2600" dirty="0">
                <a:solidFill>
                  <a:srgbClr val="20558A"/>
                </a:solidFill>
              </a:rPr>
              <a:t>A repeat violation from past audit </a:t>
            </a:r>
          </a:p>
        </p:txBody>
      </p:sp>
    </p:spTree>
    <p:extLst>
      <p:ext uri="{BB962C8B-B14F-4D97-AF65-F5344CB8AC3E}">
        <p14:creationId xmlns:p14="http://schemas.microsoft.com/office/powerpoint/2010/main" val="1705953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14</a:t>
            </a:fld>
            <a:endParaRPr lang="en-US" dirty="0"/>
          </a:p>
        </p:txBody>
      </p:sp>
      <p:sp>
        <p:nvSpPr>
          <p:cNvPr id="4" name="Title 3"/>
          <p:cNvSpPr>
            <a:spLocks noGrp="1"/>
          </p:cNvSpPr>
          <p:nvPr>
            <p:ph type="title"/>
          </p:nvPr>
        </p:nvSpPr>
        <p:spPr/>
        <p:txBody>
          <a:bodyPr/>
          <a:lstStyle/>
          <a:p>
            <a:r>
              <a:rPr lang="en-US" dirty="0"/>
              <a:t>School Closures</a:t>
            </a:r>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sp>
        <p:nvSpPr>
          <p:cNvPr id="13" name="Content Placeholder 12"/>
          <p:cNvSpPr>
            <a:spLocks noGrp="1"/>
          </p:cNvSpPr>
          <p:nvPr>
            <p:ph idx="1"/>
          </p:nvPr>
        </p:nvSpPr>
        <p:spPr>
          <a:xfrm>
            <a:off x="237893" y="929268"/>
            <a:ext cx="8318809" cy="3889752"/>
          </a:xfrm>
        </p:spPr>
        <p:txBody>
          <a:bodyPr/>
          <a:lstStyle/>
          <a:p>
            <a:pPr marL="182880" lvl="0" indent="0">
              <a:buNone/>
            </a:pPr>
            <a:r>
              <a:rPr lang="en-US" sz="2800" dirty="0"/>
              <a:t>PPE supervises closure process to ensure students aren’t adversely impacted:</a:t>
            </a:r>
          </a:p>
          <a:p>
            <a:r>
              <a:rPr lang="en-US" sz="2700" dirty="0">
                <a:solidFill>
                  <a:srgbClr val="20558A"/>
                </a:solidFill>
              </a:rPr>
              <a:t>Arrange for the continued education of currently enrolled students via teach-out agreement or other practical solutions.</a:t>
            </a:r>
          </a:p>
          <a:p>
            <a:r>
              <a:rPr lang="en-US" sz="2700" dirty="0">
                <a:solidFill>
                  <a:srgbClr val="20558A"/>
                </a:solidFill>
              </a:rPr>
              <a:t>Maintain information about student records</a:t>
            </a:r>
          </a:p>
          <a:p>
            <a:r>
              <a:rPr lang="en-US" sz="2700" dirty="0">
                <a:solidFill>
                  <a:srgbClr val="20558A"/>
                </a:solidFill>
              </a:rPr>
              <a:t>Process student transcript requests for records stored at the Library of Virginia</a:t>
            </a:r>
          </a:p>
          <a:p>
            <a:r>
              <a:rPr lang="en-US" sz="2700" dirty="0">
                <a:solidFill>
                  <a:srgbClr val="20558A"/>
                </a:solidFill>
              </a:rPr>
              <a:t>Total # of transcript requests processed yearly: 768</a:t>
            </a:r>
          </a:p>
        </p:txBody>
      </p:sp>
    </p:spTree>
    <p:extLst>
      <p:ext uri="{BB962C8B-B14F-4D97-AF65-F5344CB8AC3E}">
        <p14:creationId xmlns:p14="http://schemas.microsoft.com/office/powerpoint/2010/main" val="552485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553200" y="4819020"/>
            <a:ext cx="2133600" cy="273844"/>
          </a:xfrm>
        </p:spPr>
        <p:txBody>
          <a:bodyPr anchor="ctr">
            <a:normAutofit/>
          </a:bodyPr>
          <a:lstStyle/>
          <a:p>
            <a:pPr>
              <a:lnSpc>
                <a:spcPct val="90000"/>
              </a:lnSpc>
              <a:spcAft>
                <a:spcPts val="600"/>
              </a:spcAft>
            </a:pPr>
            <a:fld id="{04E195D4-3F35-4E05-B500-7E7FD17C6DB3}" type="slidenum">
              <a:rPr lang="en-US" smtClean="0"/>
              <a:pPr>
                <a:lnSpc>
                  <a:spcPct val="90000"/>
                </a:lnSpc>
                <a:spcAft>
                  <a:spcPts val="600"/>
                </a:spcAft>
              </a:pPr>
              <a:t>15</a:t>
            </a:fld>
            <a:endParaRPr lang="en-US"/>
          </a:p>
        </p:txBody>
      </p:sp>
      <p:sp>
        <p:nvSpPr>
          <p:cNvPr id="4" name="Title 3"/>
          <p:cNvSpPr>
            <a:spLocks noGrp="1"/>
          </p:cNvSpPr>
          <p:nvPr>
            <p:ph type="title"/>
          </p:nvPr>
        </p:nvSpPr>
        <p:spPr>
          <a:xfrm>
            <a:off x="146304" y="215258"/>
            <a:ext cx="8292616" cy="609600"/>
          </a:xfrm>
        </p:spPr>
        <p:txBody>
          <a:bodyPr>
            <a:normAutofit/>
          </a:bodyPr>
          <a:lstStyle/>
          <a:p>
            <a:pPr>
              <a:lnSpc>
                <a:spcPct val="90000"/>
              </a:lnSpc>
            </a:pPr>
            <a:r>
              <a:rPr lang="en-US" sz="3700" dirty="0"/>
              <a:t>Additional Duties</a:t>
            </a:r>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graphicFrame>
        <p:nvGraphicFramePr>
          <p:cNvPr id="15" name="Content Placeholder 12">
            <a:extLst>
              <a:ext uri="{FF2B5EF4-FFF2-40B4-BE49-F238E27FC236}">
                <a16:creationId xmlns:a16="http://schemas.microsoft.com/office/drawing/2014/main" id="{59B98021-6E7E-2311-8BBC-317DF895FA98}"/>
              </a:ext>
            </a:extLst>
          </p:cNvPr>
          <p:cNvGraphicFramePr>
            <a:graphicFrameLocks noGrp="1"/>
          </p:cNvGraphicFramePr>
          <p:nvPr>
            <p:ph idx="1"/>
            <p:extLst>
              <p:ext uri="{D42A27DB-BD31-4B8C-83A1-F6EECF244321}">
                <p14:modId xmlns:p14="http://schemas.microsoft.com/office/powerpoint/2010/main" val="18488966"/>
              </p:ext>
            </p:extLst>
          </p:nvPr>
        </p:nvGraphicFramePr>
        <p:xfrm>
          <a:off x="396815" y="1189487"/>
          <a:ext cx="7756585" cy="34559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35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16</a:t>
            </a:fld>
            <a:endParaRPr lang="en-US" dirty="0"/>
          </a:p>
        </p:txBody>
      </p:sp>
      <p:sp>
        <p:nvSpPr>
          <p:cNvPr id="4" name="Title 3"/>
          <p:cNvSpPr>
            <a:spLocks noGrp="1"/>
          </p:cNvSpPr>
          <p:nvPr>
            <p:ph type="title"/>
          </p:nvPr>
        </p:nvSpPr>
        <p:spPr>
          <a:xfrm>
            <a:off x="146304" y="215258"/>
            <a:ext cx="8540496" cy="609600"/>
          </a:xfrm>
        </p:spPr>
        <p:txBody>
          <a:bodyPr/>
          <a:lstStyle/>
          <a:p>
            <a:r>
              <a:rPr lang="en-US" dirty="0"/>
              <a:t>PPE Funding</a:t>
            </a:r>
          </a:p>
        </p:txBody>
      </p:sp>
      <p:sp>
        <p:nvSpPr>
          <p:cNvPr id="3" name="Content Placeholder 2"/>
          <p:cNvSpPr>
            <a:spLocks noGrp="1"/>
          </p:cNvSpPr>
          <p:nvPr>
            <p:ph idx="1"/>
          </p:nvPr>
        </p:nvSpPr>
        <p:spPr>
          <a:xfrm>
            <a:off x="481433" y="1035703"/>
            <a:ext cx="7543800" cy="3783317"/>
          </a:xfrm>
        </p:spPr>
        <p:txBody>
          <a:bodyPr/>
          <a:lstStyle/>
          <a:p>
            <a:r>
              <a:rPr lang="en-US" sz="3000" dirty="0"/>
              <a:t>The Code of Virginia grants </a:t>
            </a:r>
            <a:r>
              <a:rPr lang="en-US" sz="3000" dirty="0" err="1"/>
              <a:t>SCHEV</a:t>
            </a:r>
            <a:r>
              <a:rPr lang="en-US" sz="3000" dirty="0"/>
              <a:t> the authority to charge fees for the services provided by PPE.</a:t>
            </a:r>
          </a:p>
          <a:p>
            <a:r>
              <a:rPr lang="en-US" sz="3000" dirty="0"/>
              <a:t>PPE is funded solely by the fees it generates and does not receive general funds from the state.</a:t>
            </a:r>
          </a:p>
          <a:p>
            <a:r>
              <a:rPr lang="en-US" sz="3000" dirty="0"/>
              <a:t>To meet increasing operational costs, PPE needs to raise its fees.</a:t>
            </a:r>
          </a:p>
          <a:p>
            <a:pPr marL="182880" indent="0">
              <a:buNone/>
            </a:pPr>
            <a:endParaRPr lang="en-US" dirty="0"/>
          </a:p>
        </p:txBody>
      </p:sp>
    </p:spTree>
    <p:extLst>
      <p:ext uri="{BB962C8B-B14F-4D97-AF65-F5344CB8AC3E}">
        <p14:creationId xmlns:p14="http://schemas.microsoft.com/office/powerpoint/2010/main" val="33554108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819020"/>
            <a:ext cx="2133600" cy="273844"/>
          </a:xfrm>
        </p:spPr>
        <p:txBody>
          <a:bodyPr anchor="ctr">
            <a:normAutofit/>
          </a:bodyPr>
          <a:lstStyle/>
          <a:p>
            <a:pPr>
              <a:lnSpc>
                <a:spcPct val="90000"/>
              </a:lnSpc>
              <a:spcAft>
                <a:spcPts val="600"/>
              </a:spcAft>
            </a:pPr>
            <a:fld id="{04E195D4-3F35-4E05-B500-7E7FD17C6DB3}" type="slidenum">
              <a:rPr lang="en-US" smtClean="0"/>
              <a:pPr>
                <a:lnSpc>
                  <a:spcPct val="90000"/>
                </a:lnSpc>
                <a:spcAft>
                  <a:spcPts val="600"/>
                </a:spcAft>
              </a:pPr>
              <a:t>17</a:t>
            </a:fld>
            <a:endParaRPr lang="en-US"/>
          </a:p>
        </p:txBody>
      </p:sp>
      <p:pic>
        <p:nvPicPr>
          <p:cNvPr id="7" name="Picture 6" descr="Person with idea concept">
            <a:extLst>
              <a:ext uri="{FF2B5EF4-FFF2-40B4-BE49-F238E27FC236}">
                <a16:creationId xmlns:a16="http://schemas.microsoft.com/office/drawing/2014/main" id="{495D103F-06BC-474B-B9EF-BD43DAF688C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180" r="3" b="21126"/>
          <a:stretch/>
        </p:blipFill>
        <p:spPr>
          <a:xfrm>
            <a:off x="671933" y="984903"/>
            <a:ext cx="7543800" cy="3459179"/>
          </a:xfrm>
          <a:prstGeom prst="rect">
            <a:avLst/>
          </a:prstGeom>
          <a:noFill/>
        </p:spPr>
      </p:pic>
      <p:sp>
        <p:nvSpPr>
          <p:cNvPr id="2" name="Title 1"/>
          <p:cNvSpPr>
            <a:spLocks noGrp="1"/>
          </p:cNvSpPr>
          <p:nvPr>
            <p:ph type="title"/>
          </p:nvPr>
        </p:nvSpPr>
        <p:spPr>
          <a:xfrm>
            <a:off x="146304" y="89818"/>
            <a:ext cx="8292616" cy="770794"/>
          </a:xfrm>
        </p:spPr>
        <p:txBody>
          <a:bodyPr>
            <a:normAutofit fontScale="90000"/>
          </a:bodyPr>
          <a:lstStyle/>
          <a:p>
            <a:pPr>
              <a:lnSpc>
                <a:spcPct val="90000"/>
              </a:lnSpc>
            </a:pPr>
            <a:br>
              <a:rPr lang="en-US" sz="1600" dirty="0"/>
            </a:br>
            <a:r>
              <a:rPr lang="en-US" dirty="0"/>
              <a:t>Questions?  </a:t>
            </a:r>
          </a:p>
        </p:txBody>
      </p:sp>
    </p:spTree>
    <p:extLst>
      <p:ext uri="{BB962C8B-B14F-4D97-AF65-F5344CB8AC3E}">
        <p14:creationId xmlns:p14="http://schemas.microsoft.com/office/powerpoint/2010/main" val="3045963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6553200" y="4819020"/>
            <a:ext cx="2133600" cy="273844"/>
          </a:xfrm>
        </p:spPr>
        <p:txBody>
          <a:bodyPr anchor="ctr">
            <a:normAutofit/>
          </a:bodyPr>
          <a:lstStyle/>
          <a:p>
            <a:pPr>
              <a:lnSpc>
                <a:spcPct val="90000"/>
              </a:lnSpc>
              <a:spcAft>
                <a:spcPts val="600"/>
              </a:spcAft>
            </a:pPr>
            <a:fld id="{04E195D4-3F35-4E05-B500-7E7FD17C6DB3}" type="slidenum">
              <a:rPr lang="en-US" smtClean="0"/>
              <a:pPr>
                <a:lnSpc>
                  <a:spcPct val="90000"/>
                </a:lnSpc>
                <a:spcAft>
                  <a:spcPts val="600"/>
                </a:spcAft>
              </a:pPr>
              <a:t>1</a:t>
            </a:fld>
            <a:endParaRPr lang="en-US"/>
          </a:p>
        </p:txBody>
      </p:sp>
      <p:sp>
        <p:nvSpPr>
          <p:cNvPr id="5" name="Title 4"/>
          <p:cNvSpPr>
            <a:spLocks noGrp="1"/>
          </p:cNvSpPr>
          <p:nvPr>
            <p:ph type="title"/>
          </p:nvPr>
        </p:nvSpPr>
        <p:spPr>
          <a:xfrm>
            <a:off x="146304" y="215258"/>
            <a:ext cx="8292616" cy="609600"/>
          </a:xfrm>
        </p:spPr>
        <p:txBody>
          <a:bodyPr>
            <a:normAutofit/>
          </a:bodyPr>
          <a:lstStyle/>
          <a:p>
            <a:pPr>
              <a:lnSpc>
                <a:spcPct val="90000"/>
              </a:lnSpc>
            </a:pPr>
            <a:r>
              <a:rPr lang="en-US" sz="3700"/>
              <a:t>Presentation Overview   </a:t>
            </a:r>
          </a:p>
        </p:txBody>
      </p:sp>
      <p:sp>
        <p:nvSpPr>
          <p:cNvPr id="37" name="Oval 36"/>
          <p:cNvSpPr/>
          <p:nvPr/>
        </p:nvSpPr>
        <p:spPr>
          <a:xfrm>
            <a:off x="4885032" y="1197821"/>
            <a:ext cx="795621" cy="795621"/>
          </a:xfrm>
          <a:prstGeom prst="ellipse">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31" name="Oval 30"/>
          <p:cNvSpPr/>
          <p:nvPr/>
        </p:nvSpPr>
        <p:spPr>
          <a:xfrm>
            <a:off x="1287411" y="1197820"/>
            <a:ext cx="795621" cy="795621"/>
          </a:xfrm>
          <a:prstGeom prst="ellipse">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33" name="Freeform 32"/>
          <p:cNvSpPr/>
          <p:nvPr/>
        </p:nvSpPr>
        <p:spPr>
          <a:xfrm>
            <a:off x="906564" y="2244842"/>
            <a:ext cx="1580188" cy="521718"/>
          </a:xfrm>
          <a:custGeom>
            <a:avLst/>
            <a:gdLst>
              <a:gd name="connsiteX0" fmla="*/ 0 w 1304296"/>
              <a:gd name="connsiteY0" fmla="*/ 0 h 521718"/>
              <a:gd name="connsiteX1" fmla="*/ 1304296 w 1304296"/>
              <a:gd name="connsiteY1" fmla="*/ 0 h 521718"/>
              <a:gd name="connsiteX2" fmla="*/ 1304296 w 1304296"/>
              <a:gd name="connsiteY2" fmla="*/ 521718 h 521718"/>
              <a:gd name="connsiteX3" fmla="*/ 0 w 1304296"/>
              <a:gd name="connsiteY3" fmla="*/ 521718 h 521718"/>
              <a:gd name="connsiteX4" fmla="*/ 0 w 1304296"/>
              <a:gd name="connsiteY4" fmla="*/ 0 h 521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96" h="521718">
                <a:moveTo>
                  <a:pt x="0" y="0"/>
                </a:moveTo>
                <a:lnTo>
                  <a:pt x="1304296" y="0"/>
                </a:lnTo>
                <a:lnTo>
                  <a:pt x="1304296" y="521718"/>
                </a:lnTo>
                <a:lnTo>
                  <a:pt x="0" y="52171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400" kern="1200" dirty="0">
                <a:latin typeface="Franklin Gothic Medium Cond" panose="020B0606030402020204" pitchFamily="34" charset="0"/>
              </a:rPr>
              <a:t>1. Principle &amp; school types</a:t>
            </a:r>
          </a:p>
        </p:txBody>
      </p:sp>
      <p:sp>
        <p:nvSpPr>
          <p:cNvPr id="34" name="Oval 33"/>
          <p:cNvSpPr/>
          <p:nvPr/>
        </p:nvSpPr>
        <p:spPr>
          <a:xfrm>
            <a:off x="3109363" y="1197821"/>
            <a:ext cx="795621" cy="795621"/>
          </a:xfrm>
          <a:prstGeom prst="ellipse">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35" name="Rectangle 34" descr="Checkmark"/>
          <p:cNvSpPr/>
          <p:nvPr/>
        </p:nvSpPr>
        <p:spPr>
          <a:xfrm>
            <a:off x="1489163" y="1367376"/>
            <a:ext cx="456503" cy="456503"/>
          </a:xfrm>
          <a:prstGeom prst="rect">
            <a:avLst/>
          </a:prstGeom>
          <a: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36" name="Freeform 35"/>
          <p:cNvSpPr/>
          <p:nvPr/>
        </p:nvSpPr>
        <p:spPr>
          <a:xfrm>
            <a:off x="2850082" y="2241260"/>
            <a:ext cx="1304296" cy="521718"/>
          </a:xfrm>
          <a:custGeom>
            <a:avLst/>
            <a:gdLst>
              <a:gd name="connsiteX0" fmla="*/ 0 w 1304296"/>
              <a:gd name="connsiteY0" fmla="*/ 0 h 521718"/>
              <a:gd name="connsiteX1" fmla="*/ 1304296 w 1304296"/>
              <a:gd name="connsiteY1" fmla="*/ 0 h 521718"/>
              <a:gd name="connsiteX2" fmla="*/ 1304296 w 1304296"/>
              <a:gd name="connsiteY2" fmla="*/ 521718 h 521718"/>
              <a:gd name="connsiteX3" fmla="*/ 0 w 1304296"/>
              <a:gd name="connsiteY3" fmla="*/ 521718 h 521718"/>
              <a:gd name="connsiteX4" fmla="*/ 0 w 1304296"/>
              <a:gd name="connsiteY4" fmla="*/ 0 h 521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96" h="521718">
                <a:moveTo>
                  <a:pt x="0" y="0"/>
                </a:moveTo>
                <a:lnTo>
                  <a:pt x="1304296" y="0"/>
                </a:lnTo>
                <a:lnTo>
                  <a:pt x="1304296" y="521718"/>
                </a:lnTo>
                <a:lnTo>
                  <a:pt x="0" y="52171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400" kern="1200" dirty="0">
                <a:latin typeface="Franklin Gothic Medium Cond" panose="020B0606030402020204" pitchFamily="34" charset="0"/>
              </a:rPr>
              <a:t>2. PPE </a:t>
            </a:r>
            <a:r>
              <a:rPr lang="en-US" sz="1400" dirty="0">
                <a:latin typeface="Franklin Gothic Medium Cond" panose="020B0606030402020204" pitchFamily="34" charset="0"/>
              </a:rPr>
              <a:t>team</a:t>
            </a:r>
            <a:r>
              <a:rPr lang="en-US" sz="1400" kern="1200" dirty="0">
                <a:latin typeface="Franklin Gothic Medium Cond" panose="020B0606030402020204" pitchFamily="34" charset="0"/>
              </a:rPr>
              <a:t> &amp; </a:t>
            </a:r>
            <a:r>
              <a:rPr lang="en-US" sz="1400" dirty="0">
                <a:latin typeface="Franklin Gothic Medium Cond" panose="020B0606030402020204" pitchFamily="34" charset="0"/>
              </a:rPr>
              <a:t>duties</a:t>
            </a:r>
            <a:endParaRPr lang="en-US" sz="1400" kern="1200" dirty="0">
              <a:latin typeface="Franklin Gothic Medium Cond" panose="020B0606030402020204" pitchFamily="34" charset="0"/>
            </a:endParaRPr>
          </a:p>
        </p:txBody>
      </p:sp>
      <p:sp>
        <p:nvSpPr>
          <p:cNvPr id="39" name="Freeform 38"/>
          <p:cNvSpPr/>
          <p:nvPr/>
        </p:nvSpPr>
        <p:spPr>
          <a:xfrm>
            <a:off x="4641358" y="2182568"/>
            <a:ext cx="1304296" cy="521718"/>
          </a:xfrm>
          <a:custGeom>
            <a:avLst/>
            <a:gdLst>
              <a:gd name="connsiteX0" fmla="*/ 0 w 1304296"/>
              <a:gd name="connsiteY0" fmla="*/ 0 h 521718"/>
              <a:gd name="connsiteX1" fmla="*/ 1304296 w 1304296"/>
              <a:gd name="connsiteY1" fmla="*/ 0 h 521718"/>
              <a:gd name="connsiteX2" fmla="*/ 1304296 w 1304296"/>
              <a:gd name="connsiteY2" fmla="*/ 521718 h 521718"/>
              <a:gd name="connsiteX3" fmla="*/ 0 w 1304296"/>
              <a:gd name="connsiteY3" fmla="*/ 521718 h 521718"/>
              <a:gd name="connsiteX4" fmla="*/ 0 w 1304296"/>
              <a:gd name="connsiteY4" fmla="*/ 0 h 521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96" h="521718">
                <a:moveTo>
                  <a:pt x="0" y="0"/>
                </a:moveTo>
                <a:lnTo>
                  <a:pt x="1304296" y="0"/>
                </a:lnTo>
                <a:lnTo>
                  <a:pt x="1304296" y="521718"/>
                </a:lnTo>
                <a:lnTo>
                  <a:pt x="0" y="52171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cap="all"/>
            </a:pPr>
            <a:r>
              <a:rPr lang="en-US" sz="1300" kern="1200" dirty="0">
                <a:latin typeface="Franklin Gothic Medium Cond" panose="020B0606030402020204" pitchFamily="34" charset="0"/>
              </a:rPr>
              <a:t>3. Certification/ annual </a:t>
            </a:r>
            <a:r>
              <a:rPr lang="en-US" sz="1300" kern="1200" dirty="0" err="1">
                <a:latin typeface="Franklin Gothic Medium Cond" panose="020B0606030402020204" pitchFamily="34" charset="0"/>
              </a:rPr>
              <a:t>RecertIfication</a:t>
            </a:r>
            <a:endParaRPr lang="en-US" sz="1300" kern="1200" dirty="0">
              <a:latin typeface="Franklin Gothic Medium Cond" panose="020B0606030402020204" pitchFamily="34" charset="0"/>
            </a:endParaRPr>
          </a:p>
        </p:txBody>
      </p:sp>
      <p:sp>
        <p:nvSpPr>
          <p:cNvPr id="40" name="Oval 39"/>
          <p:cNvSpPr/>
          <p:nvPr/>
        </p:nvSpPr>
        <p:spPr>
          <a:xfrm>
            <a:off x="6753268" y="1197820"/>
            <a:ext cx="795621" cy="795621"/>
          </a:xfrm>
          <a:prstGeom prst="ellipse">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41" name="Rectangle 40" descr="Diploma Roll"/>
          <p:cNvSpPr/>
          <p:nvPr/>
        </p:nvSpPr>
        <p:spPr>
          <a:xfrm>
            <a:off x="5054590" y="1391093"/>
            <a:ext cx="456503" cy="456503"/>
          </a:xfrm>
          <a:prstGeom prst="rect">
            <a:avLst/>
          </a:prstGeom>
          <a: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42" name="Freeform 41"/>
          <p:cNvSpPr/>
          <p:nvPr/>
        </p:nvSpPr>
        <p:spPr>
          <a:xfrm>
            <a:off x="6525561" y="2241260"/>
            <a:ext cx="1304296" cy="521718"/>
          </a:xfrm>
          <a:custGeom>
            <a:avLst/>
            <a:gdLst>
              <a:gd name="connsiteX0" fmla="*/ 0 w 1304296"/>
              <a:gd name="connsiteY0" fmla="*/ 0 h 521718"/>
              <a:gd name="connsiteX1" fmla="*/ 1304296 w 1304296"/>
              <a:gd name="connsiteY1" fmla="*/ 0 h 521718"/>
              <a:gd name="connsiteX2" fmla="*/ 1304296 w 1304296"/>
              <a:gd name="connsiteY2" fmla="*/ 521718 h 521718"/>
              <a:gd name="connsiteX3" fmla="*/ 0 w 1304296"/>
              <a:gd name="connsiteY3" fmla="*/ 521718 h 521718"/>
              <a:gd name="connsiteX4" fmla="*/ 0 w 1304296"/>
              <a:gd name="connsiteY4" fmla="*/ 0 h 521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96" h="521718">
                <a:moveTo>
                  <a:pt x="0" y="0"/>
                </a:moveTo>
                <a:lnTo>
                  <a:pt x="1304296" y="0"/>
                </a:lnTo>
                <a:lnTo>
                  <a:pt x="1304296" y="521718"/>
                </a:lnTo>
                <a:lnTo>
                  <a:pt x="0" y="52171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400" kern="1200" dirty="0">
                <a:latin typeface="Franklin Gothic Medium Cond" panose="020B0606030402020204" pitchFamily="34" charset="0"/>
              </a:rPr>
              <a:t>4. Student </a:t>
            </a:r>
            <a:r>
              <a:rPr lang="en-US" sz="1400" dirty="0">
                <a:latin typeface="Franklin Gothic Medium Cond" panose="020B0606030402020204" pitchFamily="34" charset="0"/>
              </a:rPr>
              <a:t>protections</a:t>
            </a:r>
            <a:endParaRPr lang="en-US" sz="1400" kern="1200" dirty="0">
              <a:latin typeface="Franklin Gothic Medium Cond" panose="020B0606030402020204" pitchFamily="34" charset="0"/>
            </a:endParaRPr>
          </a:p>
        </p:txBody>
      </p:sp>
      <p:sp>
        <p:nvSpPr>
          <p:cNvPr id="45" name="Freeform 44"/>
          <p:cNvSpPr/>
          <p:nvPr/>
        </p:nvSpPr>
        <p:spPr>
          <a:xfrm>
            <a:off x="6896741" y="2241260"/>
            <a:ext cx="1304296" cy="521718"/>
          </a:xfrm>
          <a:custGeom>
            <a:avLst/>
            <a:gdLst>
              <a:gd name="connsiteX0" fmla="*/ 0 w 1304296"/>
              <a:gd name="connsiteY0" fmla="*/ 0 h 521718"/>
              <a:gd name="connsiteX1" fmla="*/ 1304296 w 1304296"/>
              <a:gd name="connsiteY1" fmla="*/ 0 h 521718"/>
              <a:gd name="connsiteX2" fmla="*/ 1304296 w 1304296"/>
              <a:gd name="connsiteY2" fmla="*/ 521718 h 521718"/>
              <a:gd name="connsiteX3" fmla="*/ 0 w 1304296"/>
              <a:gd name="connsiteY3" fmla="*/ 521718 h 521718"/>
              <a:gd name="connsiteX4" fmla="*/ 0 w 1304296"/>
              <a:gd name="connsiteY4" fmla="*/ 0 h 521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96" h="521718">
                <a:moveTo>
                  <a:pt x="0" y="0"/>
                </a:moveTo>
                <a:lnTo>
                  <a:pt x="1304296" y="0"/>
                </a:lnTo>
                <a:lnTo>
                  <a:pt x="1304296" y="521718"/>
                </a:lnTo>
                <a:lnTo>
                  <a:pt x="0" y="52171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endParaRPr lang="en-US" sz="1100" kern="1200" dirty="0"/>
          </a:p>
        </p:txBody>
      </p:sp>
      <p:sp>
        <p:nvSpPr>
          <p:cNvPr id="46" name="Oval 45"/>
          <p:cNvSpPr/>
          <p:nvPr/>
        </p:nvSpPr>
        <p:spPr>
          <a:xfrm>
            <a:off x="1242135" y="3131850"/>
            <a:ext cx="795621" cy="795621"/>
          </a:xfrm>
          <a:prstGeom prst="ellipse">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47" name="Rectangle 46" descr="Head with Gears"/>
          <p:cNvSpPr/>
          <p:nvPr/>
        </p:nvSpPr>
        <p:spPr>
          <a:xfrm>
            <a:off x="6922826" y="1367376"/>
            <a:ext cx="456503" cy="456503"/>
          </a:xfrm>
          <a:prstGeom prst="rect">
            <a:avLst/>
          </a:prstGeom>
          <a: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48" name="Freeform 47"/>
          <p:cNvSpPr/>
          <p:nvPr/>
        </p:nvSpPr>
        <p:spPr>
          <a:xfrm>
            <a:off x="801780" y="4085514"/>
            <a:ext cx="1684972" cy="521718"/>
          </a:xfrm>
          <a:custGeom>
            <a:avLst/>
            <a:gdLst>
              <a:gd name="connsiteX0" fmla="*/ 0 w 1304296"/>
              <a:gd name="connsiteY0" fmla="*/ 0 h 521718"/>
              <a:gd name="connsiteX1" fmla="*/ 1304296 w 1304296"/>
              <a:gd name="connsiteY1" fmla="*/ 0 h 521718"/>
              <a:gd name="connsiteX2" fmla="*/ 1304296 w 1304296"/>
              <a:gd name="connsiteY2" fmla="*/ 521718 h 521718"/>
              <a:gd name="connsiteX3" fmla="*/ 0 w 1304296"/>
              <a:gd name="connsiteY3" fmla="*/ 521718 h 521718"/>
              <a:gd name="connsiteX4" fmla="*/ 0 w 1304296"/>
              <a:gd name="connsiteY4" fmla="*/ 0 h 521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96" h="521718">
                <a:moveTo>
                  <a:pt x="0" y="0"/>
                </a:moveTo>
                <a:lnTo>
                  <a:pt x="1304296" y="0"/>
                </a:lnTo>
                <a:lnTo>
                  <a:pt x="1304296" y="521718"/>
                </a:lnTo>
                <a:lnTo>
                  <a:pt x="0" y="52171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400" dirty="0">
                <a:latin typeface="Franklin Gothic Medium Cond" panose="020B0606030402020204" pitchFamily="34" charset="0"/>
              </a:rPr>
              <a:t>5</a:t>
            </a:r>
            <a:r>
              <a:rPr lang="en-US" sz="1400" kern="1200" dirty="0">
                <a:latin typeface="Franklin Gothic Medium Cond" panose="020B0606030402020204" pitchFamily="34" charset="0"/>
              </a:rPr>
              <a:t>. </a:t>
            </a:r>
            <a:r>
              <a:rPr lang="en-US" sz="1400" dirty="0">
                <a:latin typeface="Franklin Gothic Medium Cond" panose="020B0606030402020204" pitchFamily="34" charset="0"/>
              </a:rPr>
              <a:t>compliance</a:t>
            </a:r>
            <a:endParaRPr lang="en-US" sz="1400" kern="1200" dirty="0">
              <a:latin typeface="Franklin Gothic Medium Cond" panose="020B0606030402020204" pitchFamily="34" charset="0"/>
            </a:endParaRPr>
          </a:p>
        </p:txBody>
      </p:sp>
      <p:sp>
        <p:nvSpPr>
          <p:cNvPr id="49" name="Oval 48"/>
          <p:cNvSpPr/>
          <p:nvPr/>
        </p:nvSpPr>
        <p:spPr>
          <a:xfrm>
            <a:off x="4895695" y="3147811"/>
            <a:ext cx="795621" cy="795621"/>
          </a:xfrm>
          <a:prstGeom prst="ellipse">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50" name="Rectangle 49" descr="Money"/>
          <p:cNvSpPr/>
          <p:nvPr/>
        </p:nvSpPr>
        <p:spPr>
          <a:xfrm>
            <a:off x="5054589" y="3270803"/>
            <a:ext cx="456503" cy="456503"/>
          </a:xfrm>
          <a:prstGeom prst="rect">
            <a:avLst/>
          </a:prstGeom>
          <a: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51" name="Freeform 50"/>
          <p:cNvSpPr/>
          <p:nvPr/>
        </p:nvSpPr>
        <p:spPr>
          <a:xfrm>
            <a:off x="4696920" y="4126098"/>
            <a:ext cx="1304296" cy="521718"/>
          </a:xfrm>
          <a:custGeom>
            <a:avLst/>
            <a:gdLst>
              <a:gd name="connsiteX0" fmla="*/ 0 w 1304296"/>
              <a:gd name="connsiteY0" fmla="*/ 0 h 521718"/>
              <a:gd name="connsiteX1" fmla="*/ 1304296 w 1304296"/>
              <a:gd name="connsiteY1" fmla="*/ 0 h 521718"/>
              <a:gd name="connsiteX2" fmla="*/ 1304296 w 1304296"/>
              <a:gd name="connsiteY2" fmla="*/ 521718 h 521718"/>
              <a:gd name="connsiteX3" fmla="*/ 0 w 1304296"/>
              <a:gd name="connsiteY3" fmla="*/ 521718 h 521718"/>
              <a:gd name="connsiteX4" fmla="*/ 0 w 1304296"/>
              <a:gd name="connsiteY4" fmla="*/ 0 h 521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96" h="521718">
                <a:moveTo>
                  <a:pt x="0" y="0"/>
                </a:moveTo>
                <a:lnTo>
                  <a:pt x="1304296" y="0"/>
                </a:lnTo>
                <a:lnTo>
                  <a:pt x="1304296" y="521718"/>
                </a:lnTo>
                <a:lnTo>
                  <a:pt x="0" y="52171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400" dirty="0">
                <a:latin typeface="Franklin Gothic Medium Cond" panose="020B0606030402020204" pitchFamily="34" charset="0"/>
              </a:rPr>
              <a:t>7</a:t>
            </a:r>
            <a:r>
              <a:rPr lang="en-US" sz="1400" kern="1200" dirty="0">
                <a:latin typeface="Franklin Gothic Medium Cond" panose="020B0606030402020204" pitchFamily="34" charset="0"/>
              </a:rPr>
              <a:t>. Funding</a:t>
            </a:r>
          </a:p>
        </p:txBody>
      </p:sp>
      <p:sp>
        <p:nvSpPr>
          <p:cNvPr id="52" name="Oval 51"/>
          <p:cNvSpPr/>
          <p:nvPr/>
        </p:nvSpPr>
        <p:spPr>
          <a:xfrm>
            <a:off x="6727181" y="3049924"/>
            <a:ext cx="795621" cy="795621"/>
          </a:xfrm>
          <a:prstGeom prst="ellipse">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53" name="Rectangle 52" descr="Help"/>
          <p:cNvSpPr/>
          <p:nvPr/>
        </p:nvSpPr>
        <p:spPr>
          <a:xfrm>
            <a:off x="6896741" y="3219483"/>
            <a:ext cx="456503" cy="456503"/>
          </a:xfrm>
          <a:prstGeom prst="rect">
            <a:avLst/>
          </a:prstGeom>
          <a: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54" name="Freeform 53"/>
          <p:cNvSpPr/>
          <p:nvPr/>
        </p:nvSpPr>
        <p:spPr>
          <a:xfrm>
            <a:off x="6525561" y="4075765"/>
            <a:ext cx="1304296" cy="521718"/>
          </a:xfrm>
          <a:custGeom>
            <a:avLst/>
            <a:gdLst>
              <a:gd name="connsiteX0" fmla="*/ 0 w 1304296"/>
              <a:gd name="connsiteY0" fmla="*/ 0 h 521718"/>
              <a:gd name="connsiteX1" fmla="*/ 1304296 w 1304296"/>
              <a:gd name="connsiteY1" fmla="*/ 0 h 521718"/>
              <a:gd name="connsiteX2" fmla="*/ 1304296 w 1304296"/>
              <a:gd name="connsiteY2" fmla="*/ 521718 h 521718"/>
              <a:gd name="connsiteX3" fmla="*/ 0 w 1304296"/>
              <a:gd name="connsiteY3" fmla="*/ 521718 h 521718"/>
              <a:gd name="connsiteX4" fmla="*/ 0 w 1304296"/>
              <a:gd name="connsiteY4" fmla="*/ 0 h 521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4296" h="521718">
                <a:moveTo>
                  <a:pt x="0" y="0"/>
                </a:moveTo>
                <a:lnTo>
                  <a:pt x="1304296" y="0"/>
                </a:lnTo>
                <a:lnTo>
                  <a:pt x="1304296" y="521718"/>
                </a:lnTo>
                <a:lnTo>
                  <a:pt x="0" y="52171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n-US" sz="1400" kern="1200" dirty="0">
                <a:latin typeface="Franklin Gothic Medium" panose="020B0603020102020204" pitchFamily="34" charset="0"/>
              </a:rPr>
              <a:t>8. Questions</a:t>
            </a:r>
          </a:p>
        </p:txBody>
      </p:sp>
      <p:sp>
        <p:nvSpPr>
          <p:cNvPr id="38" name="Rectangle 37" descr="Magnifying glass"/>
          <p:cNvSpPr/>
          <p:nvPr/>
        </p:nvSpPr>
        <p:spPr>
          <a:xfrm>
            <a:off x="1395420" y="3270255"/>
            <a:ext cx="489053" cy="550732"/>
          </a:xfrm>
          <a:prstGeom prst="rect">
            <a:avLst/>
          </a:prstGeom>
          <a: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32" name="Rectangle 31" descr="Employee Badge"/>
          <p:cNvSpPr/>
          <p:nvPr/>
        </p:nvSpPr>
        <p:spPr>
          <a:xfrm>
            <a:off x="3287536" y="1367377"/>
            <a:ext cx="456503" cy="456503"/>
          </a:xfrm>
          <a:prstGeom prst="rect">
            <a:avLst/>
          </a:prstGeom>
          <a: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27" name="Oval 26"/>
          <p:cNvSpPr/>
          <p:nvPr/>
        </p:nvSpPr>
        <p:spPr>
          <a:xfrm>
            <a:off x="3037349" y="3131849"/>
            <a:ext cx="795621" cy="795621"/>
          </a:xfrm>
          <a:prstGeom prst="ellipse">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26" name="Rectangle 25" descr="Diploma"/>
          <p:cNvSpPr/>
          <p:nvPr/>
        </p:nvSpPr>
        <p:spPr>
          <a:xfrm>
            <a:off x="3195741" y="3301407"/>
            <a:ext cx="456503" cy="456503"/>
          </a:xfrm>
          <a:prstGeom prst="rect">
            <a:avLst/>
          </a:prstGeom>
          <a:blipFill>
            <a:blip r:embed="rId17" cstate="print">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4" name="TextBox 3"/>
          <p:cNvSpPr txBox="1"/>
          <p:nvPr/>
        </p:nvSpPr>
        <p:spPr>
          <a:xfrm>
            <a:off x="2850082" y="4075765"/>
            <a:ext cx="1442518" cy="523220"/>
          </a:xfrm>
          <a:prstGeom prst="rect">
            <a:avLst/>
          </a:prstGeom>
          <a:noFill/>
        </p:spPr>
        <p:txBody>
          <a:bodyPr wrap="square" rtlCol="0">
            <a:spAutoFit/>
          </a:bodyPr>
          <a:lstStyle/>
          <a:p>
            <a:pPr algn="ctr"/>
            <a:r>
              <a:rPr lang="en-US" sz="1400" dirty="0">
                <a:latin typeface="Franklin Gothic Medium Cond" panose="020B0606030402020204" pitchFamily="34" charset="0"/>
              </a:rPr>
              <a:t>6. ADDITIONAL DUTIES</a:t>
            </a:r>
          </a:p>
        </p:txBody>
      </p:sp>
    </p:spTree>
    <p:extLst>
      <p:ext uri="{BB962C8B-B14F-4D97-AF65-F5344CB8AC3E}">
        <p14:creationId xmlns:p14="http://schemas.microsoft.com/office/powerpoint/2010/main" val="2360143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11">
            <a:extLst>
              <a:ext uri="{FF2B5EF4-FFF2-40B4-BE49-F238E27FC236}">
                <a16:creationId xmlns:a16="http://schemas.microsoft.com/office/drawing/2014/main" id="{E6626890-2BEB-C64D-86CF-7424C8809740}"/>
              </a:ext>
            </a:extLst>
          </p:cNvPr>
          <p:cNvSpPr>
            <a:spLocks noGrp="1"/>
          </p:cNvSpPr>
          <p:nvPr>
            <p:ph type="subTitle" idx="1"/>
          </p:nvPr>
        </p:nvSpPr>
        <p:spPr/>
        <p:txBody>
          <a:bodyPr/>
          <a:lstStyle/>
          <a:p>
            <a:r>
              <a:rPr lang="en-US" dirty="0"/>
              <a:t>§ 23.1-217 of the Code of Virginia</a:t>
            </a:r>
          </a:p>
        </p:txBody>
      </p:sp>
      <p:sp>
        <p:nvSpPr>
          <p:cNvPr id="2" name="Slide Number Placeholder 1">
            <a:extLst>
              <a:ext uri="{FF2B5EF4-FFF2-40B4-BE49-F238E27FC236}">
                <a16:creationId xmlns:a16="http://schemas.microsoft.com/office/drawing/2014/main" id="{32D67D0E-2F81-EE49-8530-94DAC6F2AFB8}"/>
              </a:ext>
            </a:extLst>
          </p:cNvPr>
          <p:cNvSpPr>
            <a:spLocks noGrp="1"/>
          </p:cNvSpPr>
          <p:nvPr>
            <p:ph type="sldNum" sz="quarter" idx="12"/>
          </p:nvPr>
        </p:nvSpPr>
        <p:spPr/>
        <p:txBody>
          <a:bodyPr/>
          <a:lstStyle/>
          <a:p>
            <a:fld id="{04E195D4-3F35-4E05-B500-7E7FD17C6DB3}" type="slidenum">
              <a:rPr lang="en-US" smtClean="0"/>
              <a:pPr/>
              <a:t>2</a:t>
            </a:fld>
            <a:endParaRPr lang="en-US" dirty="0"/>
          </a:p>
        </p:txBody>
      </p:sp>
      <p:sp>
        <p:nvSpPr>
          <p:cNvPr id="4" name="Title 3">
            <a:extLst>
              <a:ext uri="{FF2B5EF4-FFF2-40B4-BE49-F238E27FC236}">
                <a16:creationId xmlns:a16="http://schemas.microsoft.com/office/drawing/2014/main" id="{CAB0F2A0-2508-0C4D-AAA5-0B68C4295461}"/>
              </a:ext>
            </a:extLst>
          </p:cNvPr>
          <p:cNvSpPr>
            <a:spLocks noGrp="1"/>
          </p:cNvSpPr>
          <p:nvPr>
            <p:ph type="title"/>
          </p:nvPr>
        </p:nvSpPr>
        <p:spPr/>
        <p:txBody>
          <a:bodyPr/>
          <a:lstStyle/>
          <a:p>
            <a:r>
              <a:rPr lang="en-US" dirty="0"/>
              <a:t>Principle</a:t>
            </a:r>
          </a:p>
        </p:txBody>
      </p:sp>
      <p:sp>
        <p:nvSpPr>
          <p:cNvPr id="13" name="Text Placeholder 12">
            <a:extLst>
              <a:ext uri="{FF2B5EF4-FFF2-40B4-BE49-F238E27FC236}">
                <a16:creationId xmlns:a16="http://schemas.microsoft.com/office/drawing/2014/main" id="{AF31DDD3-509E-B64A-81A5-CF9E0F6C8CAC}"/>
              </a:ext>
            </a:extLst>
          </p:cNvPr>
          <p:cNvSpPr>
            <a:spLocks noGrp="1"/>
          </p:cNvSpPr>
          <p:nvPr>
            <p:ph type="body" sz="quarter" idx="13"/>
          </p:nvPr>
        </p:nvSpPr>
        <p:spPr/>
        <p:txBody>
          <a:bodyPr/>
          <a:lstStyle/>
          <a:p>
            <a:r>
              <a:rPr lang="en-US" dirty="0"/>
              <a:t>“No person shall open, operate, or conduct any postsecondary school in the Commonwealth without certification to operate such postsecondary school issued by the Council. The Council shall certify those postsecondary schools in compliance with Council regulations issued pursuant to this article”. </a:t>
            </a:r>
          </a:p>
          <a:p>
            <a:endParaRPr lang="en-US" dirty="0"/>
          </a:p>
        </p:txBody>
      </p:sp>
    </p:spTree>
    <p:extLst>
      <p:ext uri="{BB962C8B-B14F-4D97-AF65-F5344CB8AC3E}">
        <p14:creationId xmlns:p14="http://schemas.microsoft.com/office/powerpoint/2010/main" val="1306202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88971205-D932-BC4A-8EDF-C5B300296167}"/>
              </a:ext>
            </a:extLst>
          </p:cNvPr>
          <p:cNvSpPr>
            <a:spLocks noGrp="1"/>
          </p:cNvSpPr>
          <p:nvPr>
            <p:ph idx="1"/>
          </p:nvPr>
        </p:nvSpPr>
        <p:spPr>
          <a:xfrm>
            <a:off x="4223657" y="1138687"/>
            <a:ext cx="4920343" cy="3455937"/>
          </a:xfrm>
        </p:spPr>
        <p:txBody>
          <a:bodyPr/>
          <a:lstStyle/>
          <a:p>
            <a:pPr marL="182880" lvl="0" indent="0">
              <a:buNone/>
            </a:pPr>
            <a:r>
              <a:rPr lang="en-US" dirty="0">
                <a:solidFill>
                  <a:srgbClr val="000000"/>
                </a:solidFill>
              </a:rPr>
              <a:t>Non-Degree/Vocational (179)</a:t>
            </a:r>
          </a:p>
          <a:p>
            <a:pPr marL="1380744" lvl="1" indent="-457200"/>
            <a:r>
              <a:rPr lang="en-US" sz="2400" dirty="0"/>
              <a:t>IT Certifications</a:t>
            </a:r>
          </a:p>
          <a:p>
            <a:pPr marL="1380744" lvl="1" indent="-457200"/>
            <a:r>
              <a:rPr lang="en-US" sz="2400" dirty="0"/>
              <a:t>Dental Assisting</a:t>
            </a:r>
          </a:p>
          <a:p>
            <a:pPr marL="1380744" lvl="1" indent="-457200"/>
            <a:r>
              <a:rPr lang="en-US" sz="2400" dirty="0"/>
              <a:t>Practical Nursing</a:t>
            </a:r>
          </a:p>
          <a:p>
            <a:pPr marL="1380744" lvl="1" indent="-457200"/>
            <a:r>
              <a:rPr lang="en-US" sz="2400" dirty="0"/>
              <a:t>Cosmetology</a:t>
            </a:r>
          </a:p>
          <a:p>
            <a:pPr marL="1380744" lvl="1" indent="-457200"/>
            <a:r>
              <a:rPr lang="en-US" sz="2400" dirty="0"/>
              <a:t>Massage Therapy</a:t>
            </a:r>
          </a:p>
          <a:p>
            <a:pPr marL="1380744" lvl="1" indent="-457200"/>
            <a:r>
              <a:rPr lang="en-US" sz="2400" dirty="0"/>
              <a:t>Welding</a:t>
            </a:r>
          </a:p>
        </p:txBody>
      </p:sp>
      <p:sp>
        <p:nvSpPr>
          <p:cNvPr id="4" name="Slide Number Placeholder 3">
            <a:extLst>
              <a:ext uri="{FF2B5EF4-FFF2-40B4-BE49-F238E27FC236}">
                <a16:creationId xmlns:a16="http://schemas.microsoft.com/office/drawing/2014/main" id="{3C37FB70-D429-A743-92F7-3F70583A75DE}"/>
              </a:ext>
            </a:extLst>
          </p:cNvPr>
          <p:cNvSpPr>
            <a:spLocks noGrp="1"/>
          </p:cNvSpPr>
          <p:nvPr>
            <p:ph type="sldNum" sz="quarter" idx="12"/>
          </p:nvPr>
        </p:nvSpPr>
        <p:spPr/>
        <p:txBody>
          <a:bodyPr/>
          <a:lstStyle/>
          <a:p>
            <a:fld id="{04E195D4-3F35-4E05-B500-7E7FD17C6DB3}" type="slidenum">
              <a:rPr lang="en-US" smtClean="0"/>
              <a:pPr/>
              <a:t>3</a:t>
            </a:fld>
            <a:endParaRPr lang="en-US" dirty="0"/>
          </a:p>
        </p:txBody>
      </p:sp>
      <p:sp>
        <p:nvSpPr>
          <p:cNvPr id="2" name="Content Placeholder 1">
            <a:extLst>
              <a:ext uri="{FF2B5EF4-FFF2-40B4-BE49-F238E27FC236}">
                <a16:creationId xmlns:a16="http://schemas.microsoft.com/office/drawing/2014/main" id="{6C208ECD-F96B-1D47-BC49-080D6E640FB8}"/>
              </a:ext>
            </a:extLst>
          </p:cNvPr>
          <p:cNvSpPr>
            <a:spLocks noGrp="1"/>
          </p:cNvSpPr>
          <p:nvPr>
            <p:ph idx="13"/>
          </p:nvPr>
        </p:nvSpPr>
        <p:spPr/>
        <p:txBody>
          <a:bodyPr/>
          <a:lstStyle/>
          <a:p>
            <a:r>
              <a:rPr lang="en-US" dirty="0">
                <a:solidFill>
                  <a:srgbClr val="000000"/>
                </a:solidFill>
              </a:rPr>
              <a:t>Degree-Granting (101)</a:t>
            </a:r>
          </a:p>
          <a:p>
            <a:pPr marL="1197864" lvl="1" indent="-457200"/>
            <a:r>
              <a:rPr lang="en-US" sz="2400" dirty="0"/>
              <a:t>Information Tech.</a:t>
            </a:r>
          </a:p>
          <a:p>
            <a:pPr marL="1197864" lvl="1" indent="-457200"/>
            <a:r>
              <a:rPr lang="en-US" sz="2400" dirty="0"/>
              <a:t>Nursing</a:t>
            </a:r>
          </a:p>
          <a:p>
            <a:pPr marL="1197864" lvl="1" indent="-457200"/>
            <a:r>
              <a:rPr lang="en-US" sz="2400" dirty="0"/>
              <a:t>Business Admin.</a:t>
            </a:r>
          </a:p>
          <a:p>
            <a:pPr marL="1197864" lvl="1" indent="-457200"/>
            <a:r>
              <a:rPr lang="en-US" sz="2400" dirty="0"/>
              <a:t>Cybersecurity Mgmt.</a:t>
            </a:r>
          </a:p>
          <a:p>
            <a:pPr marL="1197864" lvl="1" indent="-457200"/>
            <a:r>
              <a:rPr lang="en-US" sz="2400" dirty="0"/>
              <a:t>Aerospace Engineering</a:t>
            </a:r>
          </a:p>
          <a:p>
            <a:pPr marL="1197864" lvl="1" indent="-457200"/>
            <a:r>
              <a:rPr lang="en-US" sz="2400" dirty="0"/>
              <a:t>Pharmacy</a:t>
            </a:r>
          </a:p>
        </p:txBody>
      </p:sp>
      <p:sp>
        <p:nvSpPr>
          <p:cNvPr id="5" name="Title 4">
            <a:extLst>
              <a:ext uri="{FF2B5EF4-FFF2-40B4-BE49-F238E27FC236}">
                <a16:creationId xmlns:a16="http://schemas.microsoft.com/office/drawing/2014/main" id="{E4587CF0-6476-E347-B03D-4E621B9833E5}"/>
              </a:ext>
            </a:extLst>
          </p:cNvPr>
          <p:cNvSpPr>
            <a:spLocks noGrp="1"/>
          </p:cNvSpPr>
          <p:nvPr>
            <p:ph type="title"/>
          </p:nvPr>
        </p:nvSpPr>
        <p:spPr/>
        <p:txBody>
          <a:bodyPr/>
          <a:lstStyle/>
          <a:p>
            <a:r>
              <a:rPr lang="en-US" dirty="0"/>
              <a:t>Two Broad Categories of Schools</a:t>
            </a:r>
          </a:p>
        </p:txBody>
      </p:sp>
    </p:spTree>
    <p:extLst>
      <p:ext uri="{BB962C8B-B14F-4D97-AF65-F5344CB8AC3E}">
        <p14:creationId xmlns:p14="http://schemas.microsoft.com/office/powerpoint/2010/main" val="485381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PPE Team </a:t>
            </a:r>
          </a:p>
        </p:txBody>
      </p:sp>
      <p:sp>
        <p:nvSpPr>
          <p:cNvPr id="2" name="Slide Number Placeholder 1"/>
          <p:cNvSpPr>
            <a:spLocks noGrp="1"/>
          </p:cNvSpPr>
          <p:nvPr>
            <p:ph type="sldNum" sz="quarter" idx="10"/>
          </p:nvPr>
        </p:nvSpPr>
        <p:spPr/>
        <p:txBody>
          <a:bodyPr/>
          <a:lstStyle/>
          <a:p>
            <a:fld id="{04E195D4-3F35-4E05-B500-7E7FD17C6DB3}" type="slidenum">
              <a:rPr lang="en-US" smtClean="0"/>
              <a:pPr/>
              <a:t>4</a:t>
            </a:fld>
            <a:endParaRPr lang="en-US" dirty="0"/>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sp>
        <p:nvSpPr>
          <p:cNvPr id="13" name="Content Placeholder 12"/>
          <p:cNvSpPr>
            <a:spLocks noGrp="1"/>
          </p:cNvSpPr>
          <p:nvPr>
            <p:ph idx="1"/>
          </p:nvPr>
        </p:nvSpPr>
        <p:spPr>
          <a:xfrm>
            <a:off x="237893" y="929268"/>
            <a:ext cx="8318809" cy="3889752"/>
          </a:xfrm>
        </p:spPr>
        <p:txBody>
          <a:bodyPr/>
          <a:lstStyle/>
          <a:p>
            <a:pPr marL="457200" lvl="1" indent="0">
              <a:buNone/>
            </a:pPr>
            <a:endParaRPr lang="en-US" dirty="0"/>
          </a:p>
          <a:p>
            <a:pPr lvl="1"/>
            <a:endParaRPr lang="en-US" dirty="0"/>
          </a:p>
          <a:p>
            <a:pPr lvl="1"/>
            <a:endParaRPr lang="en-US" dirty="0"/>
          </a:p>
        </p:txBody>
      </p:sp>
      <p:graphicFrame>
        <p:nvGraphicFramePr>
          <p:cNvPr id="7" name="Diagram 6">
            <a:extLst>
              <a:ext uri="{FF2B5EF4-FFF2-40B4-BE49-F238E27FC236}">
                <a16:creationId xmlns:a16="http://schemas.microsoft.com/office/drawing/2014/main" id="{06937C5E-A44D-E24E-AAEF-A64E5A941016}"/>
              </a:ext>
            </a:extLst>
          </p:cNvPr>
          <p:cNvGraphicFramePr/>
          <p:nvPr>
            <p:extLst>
              <p:ext uri="{D42A27DB-BD31-4B8C-83A1-F6EECF244321}">
                <p14:modId xmlns:p14="http://schemas.microsoft.com/office/powerpoint/2010/main" val="3672811822"/>
              </p:ext>
            </p:extLst>
          </p:nvPr>
        </p:nvGraphicFramePr>
        <p:xfrm>
          <a:off x="237893" y="704850"/>
          <a:ext cx="7699607" cy="42792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905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9F854E-B56D-2741-B8BD-F284DB561B90}"/>
              </a:ext>
            </a:extLst>
          </p:cNvPr>
          <p:cNvSpPr>
            <a:spLocks noGrp="1"/>
          </p:cNvSpPr>
          <p:nvPr>
            <p:ph type="sldNum" sz="quarter" idx="10"/>
          </p:nvPr>
        </p:nvSpPr>
        <p:spPr>
          <a:xfrm>
            <a:off x="6553200" y="4819020"/>
            <a:ext cx="2133600" cy="273844"/>
          </a:xfrm>
        </p:spPr>
        <p:txBody>
          <a:bodyPr anchor="ctr">
            <a:normAutofit/>
          </a:bodyPr>
          <a:lstStyle/>
          <a:p>
            <a:pPr>
              <a:lnSpc>
                <a:spcPct val="90000"/>
              </a:lnSpc>
              <a:spcAft>
                <a:spcPts val="600"/>
              </a:spcAft>
            </a:pPr>
            <a:fld id="{04E195D4-3F35-4E05-B500-7E7FD17C6DB3}" type="slidenum">
              <a:rPr lang="en-US" smtClean="0"/>
              <a:pPr>
                <a:lnSpc>
                  <a:spcPct val="90000"/>
                </a:lnSpc>
                <a:spcAft>
                  <a:spcPts val="600"/>
                </a:spcAft>
              </a:pPr>
              <a:t>5</a:t>
            </a:fld>
            <a:endParaRPr lang="en-US"/>
          </a:p>
        </p:txBody>
      </p:sp>
      <p:sp>
        <p:nvSpPr>
          <p:cNvPr id="5" name="Title 4">
            <a:extLst>
              <a:ext uri="{FF2B5EF4-FFF2-40B4-BE49-F238E27FC236}">
                <a16:creationId xmlns:a16="http://schemas.microsoft.com/office/drawing/2014/main" id="{74296899-F741-8E4E-9D78-ED7FE93E8E19}"/>
              </a:ext>
            </a:extLst>
          </p:cNvPr>
          <p:cNvSpPr>
            <a:spLocks noGrp="1"/>
          </p:cNvSpPr>
          <p:nvPr>
            <p:ph type="title"/>
          </p:nvPr>
        </p:nvSpPr>
        <p:spPr>
          <a:xfrm>
            <a:off x="146304" y="215258"/>
            <a:ext cx="8292616" cy="609600"/>
          </a:xfrm>
        </p:spPr>
        <p:txBody>
          <a:bodyPr>
            <a:normAutofit/>
          </a:bodyPr>
          <a:lstStyle/>
          <a:p>
            <a:pPr>
              <a:lnSpc>
                <a:spcPct val="90000"/>
              </a:lnSpc>
            </a:pPr>
            <a:r>
              <a:rPr lang="en-US" sz="3700" dirty="0"/>
              <a:t>PPE Duties</a:t>
            </a:r>
          </a:p>
        </p:txBody>
      </p:sp>
      <p:graphicFrame>
        <p:nvGraphicFramePr>
          <p:cNvPr id="7" name="Content Placeholder 3">
            <a:extLst>
              <a:ext uri="{FF2B5EF4-FFF2-40B4-BE49-F238E27FC236}">
                <a16:creationId xmlns:a16="http://schemas.microsoft.com/office/drawing/2014/main" id="{D895CB53-86F4-452D-A0D0-F3AFC23858C8}"/>
              </a:ext>
            </a:extLst>
          </p:cNvPr>
          <p:cNvGraphicFramePr>
            <a:graphicFrameLocks noGrp="1"/>
          </p:cNvGraphicFramePr>
          <p:nvPr>
            <p:ph idx="1"/>
            <p:extLst>
              <p:ext uri="{D42A27DB-BD31-4B8C-83A1-F6EECF244321}">
                <p14:modId xmlns:p14="http://schemas.microsoft.com/office/powerpoint/2010/main" val="3331567673"/>
              </p:ext>
            </p:extLst>
          </p:nvPr>
        </p:nvGraphicFramePr>
        <p:xfrm>
          <a:off x="671933" y="1035703"/>
          <a:ext cx="7543800" cy="34591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9151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6</a:t>
            </a:fld>
            <a:endParaRPr lang="en-US" dirty="0"/>
          </a:p>
        </p:txBody>
      </p:sp>
      <p:sp>
        <p:nvSpPr>
          <p:cNvPr id="4" name="Title 3"/>
          <p:cNvSpPr>
            <a:spLocks noGrp="1"/>
          </p:cNvSpPr>
          <p:nvPr>
            <p:ph type="title"/>
          </p:nvPr>
        </p:nvSpPr>
        <p:spPr/>
        <p:txBody>
          <a:bodyPr/>
          <a:lstStyle/>
          <a:p>
            <a:r>
              <a:rPr lang="en-US" dirty="0"/>
              <a:t>Workflow of PPE Duties</a:t>
            </a:r>
          </a:p>
        </p:txBody>
      </p:sp>
      <p:graphicFrame>
        <p:nvGraphicFramePr>
          <p:cNvPr id="6" name="Content Placeholder 5"/>
          <p:cNvGraphicFramePr>
            <a:graphicFrameLocks noGrp="1"/>
          </p:cNvGraphicFramePr>
          <p:nvPr>
            <p:ph idx="1"/>
          </p:nvPr>
        </p:nvGraphicFramePr>
        <p:xfrm>
          <a:off x="481013" y="938213"/>
          <a:ext cx="7543800" cy="3856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06694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7</a:t>
            </a:fld>
            <a:endParaRPr lang="en-US" dirty="0"/>
          </a:p>
        </p:txBody>
      </p:sp>
      <p:sp>
        <p:nvSpPr>
          <p:cNvPr id="3" name="Content Placeholder 2"/>
          <p:cNvSpPr>
            <a:spLocks noGrp="1"/>
          </p:cNvSpPr>
          <p:nvPr>
            <p:ph idx="1"/>
          </p:nvPr>
        </p:nvSpPr>
        <p:spPr>
          <a:xfrm>
            <a:off x="146304" y="938045"/>
            <a:ext cx="8402610" cy="3855965"/>
          </a:xfrm>
        </p:spPr>
        <p:txBody>
          <a:bodyPr/>
          <a:lstStyle/>
          <a:p>
            <a:pPr marL="457200" lvl="1" indent="0">
              <a:buNone/>
            </a:pPr>
            <a:r>
              <a:rPr lang="en-US" sz="3200" dirty="0">
                <a:solidFill>
                  <a:srgbClr val="000000"/>
                </a:solidFill>
              </a:rPr>
              <a:t>The Virginia Administrative Code outlines requirements for certification:</a:t>
            </a:r>
            <a:endParaRPr lang="en-US" sz="3200" b="1" dirty="0"/>
          </a:p>
          <a:p>
            <a:pPr marL="1165860" lvl="1"/>
            <a:r>
              <a:rPr lang="en-US" sz="2800" b="1" u="sng" dirty="0"/>
              <a:t>Quality</a:t>
            </a:r>
            <a:r>
              <a:rPr lang="en-US" sz="2800" dirty="0"/>
              <a:t>: </a:t>
            </a:r>
            <a:r>
              <a:rPr lang="en-US" sz="2800" dirty="0">
                <a:solidFill>
                  <a:srgbClr val="000000"/>
                </a:solidFill>
              </a:rPr>
              <a:t>Faculty, Curriculum, Administrators</a:t>
            </a:r>
          </a:p>
          <a:p>
            <a:pPr marL="1165860" lvl="1"/>
            <a:r>
              <a:rPr lang="en-US" sz="2800" b="1" u="sng" dirty="0"/>
              <a:t>Student Protections</a:t>
            </a:r>
            <a:r>
              <a:rPr lang="en-US" sz="2800" dirty="0"/>
              <a:t>: </a:t>
            </a:r>
            <a:r>
              <a:rPr lang="en-US" sz="2800" dirty="0">
                <a:solidFill>
                  <a:srgbClr val="000000"/>
                </a:solidFill>
              </a:rPr>
              <a:t>Refund, Grievance, Enrollment</a:t>
            </a:r>
          </a:p>
          <a:p>
            <a:pPr marL="1165860" lvl="1"/>
            <a:r>
              <a:rPr lang="en-US" sz="2800" b="1" u="sng" dirty="0"/>
              <a:t>Ongoing Compliance:</a:t>
            </a:r>
            <a:r>
              <a:rPr lang="en-US" sz="2800" b="1" dirty="0"/>
              <a:t> </a:t>
            </a:r>
            <a:r>
              <a:rPr lang="en-US" sz="2800" dirty="0">
                <a:solidFill>
                  <a:srgbClr val="000000"/>
                </a:solidFill>
              </a:rPr>
              <a:t>Criteria for Recertification, Financial Stability, Accreditation, Audits</a:t>
            </a:r>
          </a:p>
          <a:p>
            <a:pPr marL="182880" indent="0">
              <a:buNone/>
            </a:pPr>
            <a:endParaRPr lang="en-US" dirty="0"/>
          </a:p>
        </p:txBody>
      </p:sp>
      <p:sp>
        <p:nvSpPr>
          <p:cNvPr id="4" name="Title 3"/>
          <p:cNvSpPr>
            <a:spLocks noGrp="1"/>
          </p:cNvSpPr>
          <p:nvPr>
            <p:ph type="title"/>
          </p:nvPr>
        </p:nvSpPr>
        <p:spPr/>
        <p:txBody>
          <a:bodyPr/>
          <a:lstStyle/>
          <a:p>
            <a:r>
              <a:rPr lang="en-US" dirty="0"/>
              <a:t>Certification/Annual Recertification</a:t>
            </a:r>
          </a:p>
        </p:txBody>
      </p:sp>
    </p:spTree>
    <p:extLst>
      <p:ext uri="{BB962C8B-B14F-4D97-AF65-F5344CB8AC3E}">
        <p14:creationId xmlns:p14="http://schemas.microsoft.com/office/powerpoint/2010/main" val="3714095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8</a:t>
            </a:fld>
            <a:endParaRPr lang="en-US" dirty="0"/>
          </a:p>
        </p:txBody>
      </p:sp>
      <p:sp>
        <p:nvSpPr>
          <p:cNvPr id="4" name="Title 3"/>
          <p:cNvSpPr>
            <a:spLocks noGrp="1"/>
          </p:cNvSpPr>
          <p:nvPr>
            <p:ph type="title"/>
          </p:nvPr>
        </p:nvSpPr>
        <p:spPr/>
        <p:txBody>
          <a:bodyPr/>
          <a:lstStyle/>
          <a:p>
            <a:r>
              <a:rPr lang="en-US" dirty="0"/>
              <a:t>Quality</a:t>
            </a:r>
          </a:p>
        </p:txBody>
      </p:sp>
      <p:sp>
        <p:nvSpPr>
          <p:cNvPr id="5" name="Text Placeholder 4"/>
          <p:cNvSpPr txBox="1">
            <a:spLocks/>
          </p:cNvSpPr>
          <p:nvPr/>
        </p:nvSpPr>
        <p:spPr>
          <a:xfrm>
            <a:off x="3415247" y="1337582"/>
            <a:ext cx="5544172" cy="1444881"/>
          </a:xfrm>
          <a:prstGeom prst="rect">
            <a:avLst/>
          </a:prstGeom>
        </p:spPr>
        <p:txBody>
          <a:bodyPr>
            <a:norm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a:endParaRPr lang="en-US" sz="1400" dirty="0">
              <a:solidFill>
                <a:srgbClr val="293E6B"/>
              </a:solidFill>
            </a:endParaRPr>
          </a:p>
        </p:txBody>
      </p:sp>
      <p:sp>
        <p:nvSpPr>
          <p:cNvPr id="13" name="Content Placeholder 12"/>
          <p:cNvSpPr>
            <a:spLocks noGrp="1"/>
          </p:cNvSpPr>
          <p:nvPr>
            <p:ph idx="1"/>
          </p:nvPr>
        </p:nvSpPr>
        <p:spPr>
          <a:xfrm>
            <a:off x="237893" y="929268"/>
            <a:ext cx="8318809" cy="3889752"/>
          </a:xfrm>
        </p:spPr>
        <p:txBody>
          <a:bodyPr/>
          <a:lstStyle/>
          <a:p>
            <a:pPr marL="182880" indent="0">
              <a:buNone/>
            </a:pPr>
            <a:r>
              <a:rPr lang="en-US" dirty="0"/>
              <a:t>PPE ensures that standards of quality are met before any private schools are allowed to operate in Virginia: </a:t>
            </a:r>
          </a:p>
          <a:p>
            <a:pPr lvl="1"/>
            <a:r>
              <a:rPr lang="en-US" sz="2300" dirty="0"/>
              <a:t>Specific qualifications for administrators, faculty, and board members</a:t>
            </a:r>
          </a:p>
          <a:p>
            <a:pPr lvl="1"/>
            <a:r>
              <a:rPr lang="en-US" sz="2300" dirty="0"/>
              <a:t>Credit hour requirements</a:t>
            </a:r>
          </a:p>
          <a:p>
            <a:pPr lvl="1"/>
            <a:r>
              <a:rPr lang="en-US" sz="2300" dirty="0"/>
              <a:t>Instructions for proper records maintenance</a:t>
            </a:r>
          </a:p>
          <a:p>
            <a:pPr lvl="1"/>
            <a:r>
              <a:rPr lang="en-US" sz="2300" dirty="0"/>
              <a:t>Degree programs and courses must be of appropriate quality, content, and length to achieve the stated objective</a:t>
            </a:r>
          </a:p>
          <a:p>
            <a:pPr lvl="1"/>
            <a:r>
              <a:rPr lang="en-US" sz="2300" dirty="0"/>
              <a:t>Conformity to standards of training for non-degree schools</a:t>
            </a:r>
          </a:p>
          <a:p>
            <a:endParaRPr lang="en-US" dirty="0"/>
          </a:p>
        </p:txBody>
      </p:sp>
    </p:spTree>
    <p:extLst>
      <p:ext uri="{BB962C8B-B14F-4D97-AF65-F5344CB8AC3E}">
        <p14:creationId xmlns:p14="http://schemas.microsoft.com/office/powerpoint/2010/main" val="1709769285"/>
      </p:ext>
    </p:extLst>
  </p:cSld>
  <p:clrMapOvr>
    <a:masterClrMapping/>
  </p:clrMapOvr>
</p:sld>
</file>

<file path=ppt/theme/theme1.xml><?xml version="1.0" encoding="utf-8"?>
<a:theme xmlns:a="http://schemas.openxmlformats.org/drawingml/2006/main" name="169LongPPTTemplate">
  <a:themeElements>
    <a:clrScheme name="SCHEVTheme">
      <a:dk1>
        <a:srgbClr val="20558A"/>
      </a:dk1>
      <a:lt1>
        <a:srgbClr val="FFFFFF"/>
      </a:lt1>
      <a:dk2>
        <a:srgbClr val="293E6B"/>
      </a:dk2>
      <a:lt2>
        <a:srgbClr val="9BBBB0"/>
      </a:lt2>
      <a:accent1>
        <a:srgbClr val="20558A"/>
      </a:accent1>
      <a:accent2>
        <a:srgbClr val="6F90B8"/>
      </a:accent2>
      <a:accent3>
        <a:srgbClr val="9BBBB0"/>
      </a:accent3>
      <a:accent4>
        <a:srgbClr val="E6A158"/>
      </a:accent4>
      <a:accent5>
        <a:srgbClr val="747679"/>
      </a:accent5>
      <a:accent6>
        <a:srgbClr val="C9292D"/>
      </a:accent6>
      <a:hlink>
        <a:srgbClr val="0070C0"/>
      </a:hlink>
      <a:folHlink>
        <a:srgbClr val="20558A"/>
      </a:folHlink>
    </a:clrScheme>
    <a:fontScheme name="SCHEV Fonts">
      <a:majorFont>
        <a:latin typeface="Franklin Gothic Demi"/>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unil Presentation Jan 2020.potx" id="{BA974361-2F50-4DC9-839A-AACBC4E59AD6}" vid="{BBA7DE7E-57FC-499A-8703-DB3DC24083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Council Presentation Jan 2020</Template>
  <TotalTime>13034</TotalTime>
  <Words>770</Words>
  <Application>Microsoft Macintosh PowerPoint</Application>
  <PresentationFormat>On-screen Show (16:9)</PresentationFormat>
  <Paragraphs>151</Paragraphs>
  <Slides>18</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Arial Rounded MT Bold</vt:lpstr>
      <vt:lpstr>Calibri</vt:lpstr>
      <vt:lpstr>Franklin Gothic Book</vt:lpstr>
      <vt:lpstr>Franklin Gothic Medium</vt:lpstr>
      <vt:lpstr>Franklin Gothic Medium Cond</vt:lpstr>
      <vt:lpstr>Palatino Linotype</vt:lpstr>
      <vt:lpstr>169LongPPTTemplate</vt:lpstr>
      <vt:lpstr>Private Postsecondary Education (PPE)  Operations and Activities  </vt:lpstr>
      <vt:lpstr>Presentation Overview   </vt:lpstr>
      <vt:lpstr>Principle</vt:lpstr>
      <vt:lpstr>Two Broad Categories of Schools</vt:lpstr>
      <vt:lpstr>PPE Team </vt:lpstr>
      <vt:lpstr>PPE Duties</vt:lpstr>
      <vt:lpstr>Workflow of PPE Duties</vt:lpstr>
      <vt:lpstr>Certification/Annual Recertification</vt:lpstr>
      <vt:lpstr>Quality</vt:lpstr>
      <vt:lpstr>Student Protection Measures</vt:lpstr>
      <vt:lpstr>Student Complaints</vt:lpstr>
      <vt:lpstr>Financial Stability</vt:lpstr>
      <vt:lpstr>Compliance</vt:lpstr>
      <vt:lpstr>What happens when a school has a bad audit</vt:lpstr>
      <vt:lpstr>School Closures</vt:lpstr>
      <vt:lpstr>Additional Duties</vt:lpstr>
      <vt:lpstr>PPE Funding</vt:lpstr>
      <vt:lpstr> Questions?  </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Protections at Certified Schools</dc:title>
  <dc:creator>VITA Program</dc:creator>
  <dc:description>16:9 rectangular template</dc:description>
  <cp:lastModifiedBy>Eric Asare</cp:lastModifiedBy>
  <cp:revision>133</cp:revision>
  <cp:lastPrinted>2016-12-06T20:27:31Z</cp:lastPrinted>
  <dcterms:created xsi:type="dcterms:W3CDTF">2019-12-31T16:26:04Z</dcterms:created>
  <dcterms:modified xsi:type="dcterms:W3CDTF">2022-03-18T17:41:15Z</dcterms:modified>
</cp:coreProperties>
</file>