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handoutMasterIdLst>
    <p:handoutMasterId r:id="rId14"/>
  </p:handoutMasterIdLst>
  <p:sldIdLst>
    <p:sldId id="303" r:id="rId2"/>
    <p:sldId id="314" r:id="rId3"/>
    <p:sldId id="315" r:id="rId4"/>
    <p:sldId id="316" r:id="rId5"/>
    <p:sldId id="317" r:id="rId6"/>
    <p:sldId id="322" r:id="rId7"/>
    <p:sldId id="318" r:id="rId8"/>
    <p:sldId id="321" r:id="rId9"/>
    <p:sldId id="319" r:id="rId10"/>
    <p:sldId id="320" r:id="rId11"/>
    <p:sldId id="323" r:id="rId1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dy Kang" initials="W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8" autoAdjust="0"/>
    <p:restoredTop sz="95400" autoAdjust="0"/>
  </p:normalViewPr>
  <p:slideViewPr>
    <p:cSldViewPr snapToGrid="0">
      <p:cViewPr varScale="1">
        <p:scale>
          <a:sx n="123" d="100"/>
          <a:sy n="123" d="100"/>
        </p:scale>
        <p:origin x="126" y="198"/>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798" y="-84"/>
      </p:cViewPr>
      <p:guideLst>
        <p:guide orient="horz" pos="3024"/>
        <p:guide pos="230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dirty="0"/>
              <a:t>Labels</a:t>
            </a:r>
          </a:p>
        </c:rich>
      </c:tx>
      <c:layout>
        <c:manualLayout>
          <c:xMode val="edge"/>
          <c:yMode val="edge"/>
          <c:x val="0.82405833461993705"/>
          <c:y val="9.8727034120734899E-2"/>
        </c:manualLayout>
      </c:layout>
      <c:overlay val="0"/>
    </c:title>
    <c:autoTitleDeleted val="0"/>
    <c:plotArea>
      <c:layout>
        <c:manualLayout>
          <c:layoutTarget val="inner"/>
          <c:xMode val="edge"/>
          <c:yMode val="edge"/>
          <c:x val="0.115522747156605"/>
          <c:y val="0.11533750981581201"/>
          <c:w val="0.66824867479800298"/>
          <c:h val="0.66639011586966301"/>
        </c:manualLayout>
      </c:layout>
      <c:barChart>
        <c:barDir val="bar"/>
        <c:grouping val="clustered"/>
        <c:varyColors val="0"/>
        <c:ser>
          <c:idx val="0"/>
          <c:order val="0"/>
          <c:tx>
            <c:strRef>
              <c:f>Sheet1!$B$1</c:f>
              <c:strCache>
                <c:ptCount val="1"/>
                <c:pt idx="0">
                  <c:v>Sales</c:v>
                </c:pt>
              </c:strCache>
            </c:strRef>
          </c:tx>
          <c:invertIfNegative val="0"/>
          <c:dPt>
            <c:idx val="0"/>
            <c:invertIfNegative val="0"/>
            <c:bubble3D val="0"/>
            <c:spPr>
              <a:solidFill>
                <a:srgbClr val="20558A"/>
              </a:solidFill>
            </c:spPr>
            <c:extLst>
              <c:ext xmlns:c16="http://schemas.microsoft.com/office/drawing/2014/chart" uri="{C3380CC4-5D6E-409C-BE32-E72D297353CC}">
                <c16:uniqueId val="{00000000-5808-1149-BEF2-464DBAB8FC0F}"/>
              </c:ext>
            </c:extLst>
          </c:dPt>
          <c:dPt>
            <c:idx val="1"/>
            <c:invertIfNegative val="0"/>
            <c:bubble3D val="0"/>
            <c:spPr>
              <a:solidFill>
                <a:srgbClr val="E33B30"/>
              </a:solidFill>
            </c:spPr>
            <c:extLst>
              <c:ext xmlns:c16="http://schemas.microsoft.com/office/drawing/2014/chart" uri="{C3380CC4-5D6E-409C-BE32-E72D297353CC}">
                <c16:uniqueId val="{00000001-5808-1149-BEF2-464DBAB8FC0F}"/>
              </c:ext>
            </c:extLst>
          </c:dPt>
          <c:dPt>
            <c:idx val="2"/>
            <c:invertIfNegative val="0"/>
            <c:bubble3D val="0"/>
            <c:spPr>
              <a:solidFill>
                <a:srgbClr val="558476"/>
              </a:solidFill>
              <a:ln>
                <a:solidFill>
                  <a:srgbClr val="558476"/>
                </a:solidFill>
              </a:ln>
            </c:spPr>
            <c:extLst>
              <c:ext xmlns:c16="http://schemas.microsoft.com/office/drawing/2014/chart" uri="{C3380CC4-5D6E-409C-BE32-E72D297353CC}">
                <c16:uniqueId val="{00000002-5808-1149-BEF2-464DBAB8FC0F}"/>
              </c:ext>
            </c:extLst>
          </c:dPt>
          <c:dPt>
            <c:idx val="3"/>
            <c:invertIfNegative val="0"/>
            <c:bubble3D val="0"/>
            <c:spPr>
              <a:solidFill>
                <a:srgbClr val="E6A158"/>
              </a:solidFill>
            </c:spPr>
            <c:extLst>
              <c:ext xmlns:c16="http://schemas.microsoft.com/office/drawing/2014/chart" uri="{C3380CC4-5D6E-409C-BE32-E72D297353CC}">
                <c16:uniqueId val="{00000003-5808-1149-BEF2-464DBAB8FC0F}"/>
              </c:ext>
            </c:extLst>
          </c:dPt>
          <c:cat>
            <c:strRef>
              <c:f>Sheet1!$A$2:$A$8</c:f>
              <c:strCache>
                <c:ptCount val="4"/>
                <c:pt idx="0">
                  <c:v>1st Qtr</c:v>
                </c:pt>
                <c:pt idx="1">
                  <c:v>2nd Qtr</c:v>
                </c:pt>
                <c:pt idx="2">
                  <c:v>3rd Qtr</c:v>
                </c:pt>
                <c:pt idx="3">
                  <c:v>4th Qtr</c:v>
                </c:pt>
              </c:strCache>
            </c:strRef>
          </c:cat>
          <c:val>
            <c:numRef>
              <c:f>Sheet1!$B$2:$B$8</c:f>
              <c:numCache>
                <c:formatCode>General</c:formatCode>
                <c:ptCount val="7"/>
                <c:pt idx="0">
                  <c:v>8.2000000000000011</c:v>
                </c:pt>
                <c:pt idx="1">
                  <c:v>3.2</c:v>
                </c:pt>
                <c:pt idx="2">
                  <c:v>1.4</c:v>
                </c:pt>
                <c:pt idx="3">
                  <c:v>1.2</c:v>
                </c:pt>
                <c:pt idx="6">
                  <c:v>0</c:v>
                </c:pt>
              </c:numCache>
            </c:numRef>
          </c:val>
          <c:extLst>
            <c:ext xmlns:c16="http://schemas.microsoft.com/office/drawing/2014/chart" uri="{C3380CC4-5D6E-409C-BE32-E72D297353CC}">
              <c16:uniqueId val="{00000004-5808-1149-BEF2-464DBAB8FC0F}"/>
            </c:ext>
          </c:extLst>
        </c:ser>
        <c:dLbls>
          <c:showLegendKey val="0"/>
          <c:showVal val="0"/>
          <c:showCatName val="0"/>
          <c:showSerName val="0"/>
          <c:showPercent val="0"/>
          <c:showBubbleSize val="0"/>
        </c:dLbls>
        <c:gapWidth val="150"/>
        <c:axId val="68772696"/>
        <c:axId val="68803320"/>
      </c:barChart>
      <c:valAx>
        <c:axId val="68803320"/>
        <c:scaling>
          <c:orientation val="minMax"/>
        </c:scaling>
        <c:delete val="0"/>
        <c:axPos val="b"/>
        <c:majorGridlines/>
        <c:numFmt formatCode="General" sourceLinked="1"/>
        <c:majorTickMark val="out"/>
        <c:minorTickMark val="none"/>
        <c:tickLblPos val="nextTo"/>
        <c:crossAx val="68772696"/>
        <c:crosses val="autoZero"/>
        <c:crossBetween val="between"/>
      </c:valAx>
      <c:catAx>
        <c:axId val="68772696"/>
        <c:scaling>
          <c:orientation val="minMax"/>
        </c:scaling>
        <c:delete val="0"/>
        <c:axPos val="l"/>
        <c:numFmt formatCode="General" sourceLinked="0"/>
        <c:majorTickMark val="out"/>
        <c:minorTickMark val="none"/>
        <c:tickLblPos val="nextTo"/>
        <c:crossAx val="68803320"/>
        <c:crosses val="autoZero"/>
        <c:auto val="1"/>
        <c:lblAlgn val="ctr"/>
        <c:lblOffset val="100"/>
        <c:noMultiLvlLbl val="0"/>
      </c:catAx>
    </c:plotArea>
    <c:legend>
      <c:legendPos val="r"/>
      <c:legendEntry>
        <c:idx val="0"/>
        <c:txPr>
          <a:bodyPr/>
          <a:lstStyle/>
          <a:p>
            <a:pPr>
              <a:defRPr sz="1600"/>
            </a:pPr>
            <a:endParaRPr lang="en-US"/>
          </a:p>
        </c:txPr>
      </c:legendEntry>
      <c:legendEntry>
        <c:idx val="1"/>
        <c:txPr>
          <a:bodyPr/>
          <a:lstStyle/>
          <a:p>
            <a:pPr>
              <a:defRPr sz="1600"/>
            </a:pPr>
            <a:endParaRPr lang="en-US"/>
          </a:p>
        </c:txPr>
      </c:legendEntry>
      <c:legendEntry>
        <c:idx val="2"/>
        <c:txPr>
          <a:bodyPr/>
          <a:lstStyle/>
          <a:p>
            <a:pPr>
              <a:defRPr sz="1800"/>
            </a:pPr>
            <a:endParaRPr lang="en-US"/>
          </a:p>
        </c:txPr>
      </c:legendEntry>
      <c:legendEntry>
        <c:idx val="3"/>
        <c:txPr>
          <a:bodyPr/>
          <a:lstStyle/>
          <a:p>
            <a:pPr>
              <a:defRPr sz="1600"/>
            </a:pPr>
            <a:endParaRPr lang="en-US"/>
          </a:p>
        </c:txPr>
      </c:legendEntry>
      <c:layout>
        <c:manualLayout>
          <c:xMode val="edge"/>
          <c:yMode val="edge"/>
          <c:x val="0.78993055555555602"/>
          <c:y val="0.22868210075013701"/>
          <c:w val="0.17042046214811399"/>
          <c:h val="0.34795264971230899"/>
        </c:manualLayout>
      </c:layout>
      <c:overlay val="0"/>
    </c:legend>
    <c:plotVisOnly val="1"/>
    <c:dispBlanksAs val="gap"/>
    <c:showDLblsOverMax val="0"/>
  </c:chart>
  <c:txPr>
    <a:bodyPr/>
    <a:lstStyle/>
    <a:p>
      <a:pPr>
        <a:defRPr sz="1800">
          <a:latin typeface="Franklin Gothic Medium Cond" panose="020B06060304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latin typeface="Franklin Gothic Medium Cond" panose="020B0606030402020204" pitchFamily="34" charset="0"/>
              </a:defRPr>
            </a:pPr>
            <a:r>
              <a:rPr lang="en-US" sz="2400" b="0" dirty="0">
                <a:latin typeface="Franklin Gothic Medium Cond" panose="020B0606030402020204" pitchFamily="34" charset="0"/>
              </a:rPr>
              <a:t>Labels</a:t>
            </a:r>
          </a:p>
        </c:rich>
      </c:tx>
      <c:layout>
        <c:manualLayout>
          <c:xMode val="edge"/>
          <c:yMode val="edge"/>
          <c:x val="0.78625418426403904"/>
          <c:y val="0.34545797732730199"/>
        </c:manualLayout>
      </c:layout>
      <c:overlay val="0"/>
    </c:title>
    <c:autoTitleDeleted val="0"/>
    <c:view3D>
      <c:rotX val="90"/>
      <c:rotY val="50"/>
      <c:rAngAx val="0"/>
    </c:view3D>
    <c:floor>
      <c:thickness val="0"/>
    </c:floor>
    <c:sideWall>
      <c:thickness val="0"/>
    </c:sideWall>
    <c:backWall>
      <c:thickness val="0"/>
    </c:backWall>
    <c:plotArea>
      <c:layout>
        <c:manualLayout>
          <c:layoutTarget val="inner"/>
          <c:xMode val="edge"/>
          <c:yMode val="edge"/>
          <c:x val="0.275053496011262"/>
          <c:y val="0.27485877031328498"/>
          <c:w val="0.49530746156730399"/>
          <c:h val="0.74296119235095603"/>
        </c:manualLayout>
      </c:layout>
      <c:pie3DChart>
        <c:varyColors val="1"/>
        <c:ser>
          <c:idx val="0"/>
          <c:order val="0"/>
          <c:tx>
            <c:strRef>
              <c:f>Sheet1!$B$1</c:f>
              <c:strCache>
                <c:ptCount val="1"/>
                <c:pt idx="0">
                  <c:v>Sales</c:v>
                </c:pt>
              </c:strCache>
            </c:strRef>
          </c:tx>
          <c:dPt>
            <c:idx val="1"/>
            <c:bubble3D val="0"/>
            <c:spPr>
              <a:ln>
                <a:solidFill>
                  <a:srgbClr val="558476"/>
                </a:solidFill>
              </a:ln>
            </c:spPr>
            <c:extLst>
              <c:ext xmlns:c16="http://schemas.microsoft.com/office/drawing/2014/chart" uri="{C3380CC4-5D6E-409C-BE32-E72D297353CC}">
                <c16:uniqueId val="{00000000-A6C1-024F-A3AA-22F623BA0A1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1-A6C1-024F-A3AA-22F623BA0A1D}"/>
            </c:ext>
          </c:extLst>
        </c:ser>
        <c:dLbls>
          <c:showLegendKey val="0"/>
          <c:showVal val="0"/>
          <c:showCatName val="0"/>
          <c:showSerName val="0"/>
          <c:showPercent val="0"/>
          <c:showBubbleSize val="0"/>
          <c:showLeaderLines val="0"/>
        </c:dLbls>
      </c:pie3DChart>
    </c:plotArea>
    <c:legend>
      <c:legendPos val="r"/>
      <c:legendEntry>
        <c:idx val="0"/>
        <c:txPr>
          <a:bodyPr/>
          <a:lstStyle/>
          <a:p>
            <a:pPr>
              <a:defRPr>
                <a:latin typeface="Franklin Gothic Medium Cond" panose="020B0606030402020204" pitchFamily="34" charset="0"/>
              </a:defRPr>
            </a:pPr>
            <a:endParaRPr lang="en-US"/>
          </a:p>
        </c:txPr>
      </c:legendEntry>
      <c:legendEntry>
        <c:idx val="1"/>
        <c:txPr>
          <a:bodyPr/>
          <a:lstStyle/>
          <a:p>
            <a:pPr>
              <a:defRPr>
                <a:latin typeface="Franklin Gothic Medium Cond" panose="020B0606030402020204" pitchFamily="34" charset="0"/>
              </a:defRPr>
            </a:pPr>
            <a:endParaRPr lang="en-US"/>
          </a:p>
        </c:txPr>
      </c:legendEntry>
      <c:legendEntry>
        <c:idx val="2"/>
        <c:txPr>
          <a:bodyPr/>
          <a:lstStyle/>
          <a:p>
            <a:pPr>
              <a:defRPr>
                <a:latin typeface="Franklin Gothic Medium Cond" panose="020B0606030402020204" pitchFamily="34" charset="0"/>
              </a:defRPr>
            </a:pPr>
            <a:endParaRPr lang="en-US"/>
          </a:p>
        </c:txPr>
      </c:legendEntry>
      <c:legendEntry>
        <c:idx val="3"/>
        <c:txPr>
          <a:bodyPr/>
          <a:lstStyle/>
          <a:p>
            <a:pPr>
              <a:defRPr>
                <a:latin typeface="Franklin Gothic Medium Cond" panose="020B0606030402020204" pitchFamily="34" charset="0"/>
              </a:defRPr>
            </a:pPr>
            <a:endParaRPr lang="en-US"/>
          </a:p>
        </c:txPr>
      </c:legendEntry>
      <c:layout>
        <c:manualLayout>
          <c:xMode val="edge"/>
          <c:yMode val="edge"/>
          <c:x val="0.78501532926638495"/>
          <c:y val="0.40637560730440597"/>
          <c:w val="0.146417957140623"/>
          <c:h val="0.297314793097671"/>
        </c:manualLayout>
      </c:layout>
      <c:overlay val="0"/>
    </c:legend>
    <c:plotVisOnly val="1"/>
    <c:dispBlanksAs val="zero"/>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0.63843</cdr:x>
      <cdr:y>0.21702</cdr:y>
    </cdr:from>
    <cdr:to>
      <cdr:x>0.68321</cdr:x>
      <cdr:y>0.28979</cdr:y>
    </cdr:to>
    <cdr:cxnSp macro="">
      <cdr:nvCxnSpPr>
        <cdr:cNvPr id="2" name="Straight Connector 1">
          <a:extLst xmlns:a="http://schemas.openxmlformats.org/drawingml/2006/main">
            <a:ext uri="{FF2B5EF4-FFF2-40B4-BE49-F238E27FC236}">
              <a16:creationId xmlns:a16="http://schemas.microsoft.com/office/drawing/2014/main" id="{8B243A5D-D2CD-9B4A-98F4-8AD37FF3FE7C}"/>
            </a:ext>
          </a:extLst>
        </cdr:cNvPr>
        <cdr:cNvCxnSpPr/>
      </cdr:nvCxnSpPr>
      <cdr:spPr>
        <a:xfrm xmlns:a="http://schemas.openxmlformats.org/drawingml/2006/main" flipV="1">
          <a:off x="4081496" y="971550"/>
          <a:ext cx="286278" cy="325773"/>
        </a:xfrm>
        <a:prstGeom xmlns:a="http://schemas.openxmlformats.org/drawingml/2006/main" prst="line">
          <a:avLst/>
        </a:prstGeom>
        <a:ln xmlns:a="http://schemas.openxmlformats.org/drawingml/2006/main" w="28575">
          <a:solidFill>
            <a:schemeClr val="accent4"/>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0.47761</cdr:x>
      <cdr:y>0.69231</cdr:y>
    </cdr:from>
    <cdr:to>
      <cdr:x>0.65672</cdr:x>
      <cdr:y>0.93846</cdr:y>
    </cdr:to>
    <cdr:sp macro="" textlink="">
      <cdr:nvSpPr>
        <cdr:cNvPr id="6" name="TextBox 5"/>
        <cdr:cNvSpPr txBox="1"/>
      </cdr:nvSpPr>
      <cdr:spPr>
        <a:xfrm xmlns:a="http://schemas.openxmlformats.org/drawingml/2006/main">
          <a:off x="2438400" y="25717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solidFill>
              <a:schemeClr val="bg1"/>
            </a:solidFill>
            <a:latin typeface="Franklin Gothic Medium" panose="020B0603020102020204" pitchFamily="34" charset="0"/>
          </a:endParaRPr>
        </a:p>
      </cdr:txBody>
    </cdr:sp>
  </cdr:relSizeAnchor>
  <cdr:relSizeAnchor xmlns:cdr="http://schemas.openxmlformats.org/drawingml/2006/chartDrawing">
    <cdr:from>
      <cdr:x>0.52239</cdr:x>
      <cdr:y>0.71282</cdr:y>
    </cdr:from>
    <cdr:to>
      <cdr:x>0.70149</cdr:x>
      <cdr:y>0.95897</cdr:y>
    </cdr:to>
    <cdr:sp macro="" textlink="">
      <cdr:nvSpPr>
        <cdr:cNvPr id="7" name="TextBox 6"/>
        <cdr:cNvSpPr txBox="1"/>
      </cdr:nvSpPr>
      <cdr:spPr>
        <a:xfrm xmlns:a="http://schemas.openxmlformats.org/drawingml/2006/main">
          <a:off x="2667000" y="26479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solidFill>
              <a:schemeClr val="bg1"/>
            </a:solidFill>
            <a:latin typeface="Franklin Gothic Medium Cond" panose="020B0606030402020204" pitchFamily="34" charset="0"/>
          </a:endParaRPr>
        </a:p>
      </cdr:txBody>
    </cdr:sp>
  </cdr:relSizeAnchor>
  <cdr:relSizeAnchor xmlns:cdr="http://schemas.openxmlformats.org/drawingml/2006/chartDrawing">
    <cdr:from>
      <cdr:x>0.47297</cdr:x>
      <cdr:y>0.73846</cdr:y>
    </cdr:from>
    <cdr:to>
      <cdr:x>0.80133</cdr:x>
      <cdr:y>0.82051</cdr:y>
    </cdr:to>
    <cdr:sp macro="" textlink="">
      <cdr:nvSpPr>
        <cdr:cNvPr id="8" name="TextBox 7"/>
        <cdr:cNvSpPr txBox="1"/>
      </cdr:nvSpPr>
      <cdr:spPr>
        <a:xfrm xmlns:a="http://schemas.openxmlformats.org/drawingml/2006/main">
          <a:off x="2667000" y="2743200"/>
          <a:ext cx="1851547"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0.47296</cdr:x>
      <cdr:y>0.16124</cdr:y>
    </cdr:from>
    <cdr:to>
      <cdr:x>0.48486</cdr:x>
      <cdr:y>0.25999</cdr:y>
    </cdr:to>
    <cdr:cxnSp macro="">
      <cdr:nvCxnSpPr>
        <cdr:cNvPr id="10" name="Straight Connector 9">
          <a:extLst xmlns:a="http://schemas.openxmlformats.org/drawingml/2006/main">
            <a:ext uri="{FF2B5EF4-FFF2-40B4-BE49-F238E27FC236}">
              <a16:creationId xmlns:a16="http://schemas.microsoft.com/office/drawing/2014/main" id="{52580860-60A0-6344-85B1-54013754652A}"/>
            </a:ext>
          </a:extLst>
        </cdr:cNvPr>
        <cdr:cNvCxnSpPr/>
      </cdr:nvCxnSpPr>
      <cdr:spPr>
        <a:xfrm xmlns:a="http://schemas.openxmlformats.org/drawingml/2006/main" flipH="1" flipV="1">
          <a:off x="3023616" y="721840"/>
          <a:ext cx="76107" cy="442080"/>
        </a:xfrm>
        <a:prstGeom xmlns:a="http://schemas.openxmlformats.org/drawingml/2006/main" prst="line">
          <a:avLst/>
        </a:prstGeom>
        <a:ln xmlns:a="http://schemas.openxmlformats.org/drawingml/2006/main" w="28575">
          <a:solidFill>
            <a:schemeClr val="accent3"/>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0.6875</cdr:x>
      <cdr:y>0.15796</cdr:y>
    </cdr:from>
    <cdr:to>
      <cdr:x>0.91397</cdr:x>
      <cdr:y>0.23767</cdr:y>
    </cdr:to>
    <cdr:sp macro="" textlink="">
      <cdr:nvSpPr>
        <cdr:cNvPr id="12" name="TextBox 11"/>
        <cdr:cNvSpPr txBox="1"/>
      </cdr:nvSpPr>
      <cdr:spPr>
        <a:xfrm xmlns:a="http://schemas.openxmlformats.org/drawingml/2006/main">
          <a:off x="4395216" y="707136"/>
          <a:ext cx="1447800" cy="3568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chemeClr val="accent4"/>
              </a:solidFill>
              <a:latin typeface="Franklin Gothic Medium Cond" panose="020B0606030402020204" pitchFamily="34" charset="0"/>
            </a:rPr>
            <a:t>Label</a:t>
          </a:r>
          <a:r>
            <a:rPr lang="en-US" sz="1600" baseline="0" dirty="0">
              <a:solidFill>
                <a:schemeClr val="accent4"/>
              </a:solidFill>
              <a:latin typeface="Franklin Gothic Medium Cond" panose="020B0606030402020204" pitchFamily="34" charset="0"/>
            </a:rPr>
            <a:t> with lines</a:t>
          </a:r>
          <a:endParaRPr lang="en-US" sz="1600" dirty="0">
            <a:solidFill>
              <a:schemeClr val="accent4"/>
            </a:solidFill>
            <a:latin typeface="Franklin Gothic Medium Cond" panose="020B06060304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764" cy="480388"/>
          </a:xfrm>
          <a:prstGeom prst="rect">
            <a:avLst/>
          </a:prstGeom>
        </p:spPr>
        <p:txBody>
          <a:bodyPr vert="horz" lIns="95610" tIns="47805" rIns="95610" bIns="47805" rtlCol="0"/>
          <a:lstStyle>
            <a:lvl1pPr algn="l">
              <a:defRPr sz="1300"/>
            </a:lvl1pPr>
          </a:lstStyle>
          <a:p>
            <a:endParaRPr lang="en-US" dirty="0"/>
          </a:p>
        </p:txBody>
      </p:sp>
      <p:sp>
        <p:nvSpPr>
          <p:cNvPr id="3" name="Date Placeholder 2"/>
          <p:cNvSpPr>
            <a:spLocks noGrp="1"/>
          </p:cNvSpPr>
          <p:nvPr>
            <p:ph type="dt" sz="quarter" idx="1"/>
          </p:nvPr>
        </p:nvSpPr>
        <p:spPr>
          <a:xfrm>
            <a:off x="4142749" y="0"/>
            <a:ext cx="3170763" cy="480388"/>
          </a:xfrm>
          <a:prstGeom prst="rect">
            <a:avLst/>
          </a:prstGeom>
        </p:spPr>
        <p:txBody>
          <a:bodyPr vert="horz" lIns="95610" tIns="47805" rIns="95610" bIns="47805" rtlCol="0"/>
          <a:lstStyle>
            <a:lvl1pPr algn="r">
              <a:defRPr sz="1300"/>
            </a:lvl1pPr>
          </a:lstStyle>
          <a:p>
            <a:fld id="{B2C3F58D-9FB0-4E2E-B33B-17E55D4CA839}" type="datetimeFigureOut">
              <a:rPr lang="en-US" smtClean="0"/>
              <a:pPr/>
              <a:t>10/24/2022</a:t>
            </a:fld>
            <a:endParaRPr lang="en-US" dirty="0"/>
          </a:p>
        </p:txBody>
      </p:sp>
      <p:sp>
        <p:nvSpPr>
          <p:cNvPr id="4" name="Footer Placeholder 3"/>
          <p:cNvSpPr>
            <a:spLocks noGrp="1"/>
          </p:cNvSpPr>
          <p:nvPr>
            <p:ph type="ftr" sz="quarter" idx="2"/>
          </p:nvPr>
        </p:nvSpPr>
        <p:spPr>
          <a:xfrm>
            <a:off x="1" y="9119173"/>
            <a:ext cx="3170764" cy="480388"/>
          </a:xfrm>
          <a:prstGeom prst="rect">
            <a:avLst/>
          </a:prstGeom>
        </p:spPr>
        <p:txBody>
          <a:bodyPr vert="horz" lIns="95610" tIns="47805" rIns="95610" bIns="47805"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2749" y="9119173"/>
            <a:ext cx="3170763" cy="480388"/>
          </a:xfrm>
          <a:prstGeom prst="rect">
            <a:avLst/>
          </a:prstGeom>
        </p:spPr>
        <p:txBody>
          <a:bodyPr vert="horz" lIns="95610" tIns="47805" rIns="95610" bIns="47805" rtlCol="0" anchor="b"/>
          <a:lstStyle>
            <a:lvl1pPr algn="r">
              <a:defRPr sz="1300"/>
            </a:lvl1pPr>
          </a:lstStyle>
          <a:p>
            <a:fld id="{CCDA6F7F-6CBB-4504-BD7C-66F59B625F55}" type="slidenum">
              <a:rPr lang="en-US" smtClean="0"/>
              <a:pPr/>
              <a:t>‹#›</a:t>
            </a:fld>
            <a:endParaRPr lang="en-US" dirty="0"/>
          </a:p>
        </p:txBody>
      </p:sp>
    </p:spTree>
    <p:extLst>
      <p:ext uri="{BB962C8B-B14F-4D97-AF65-F5344CB8AC3E}">
        <p14:creationId xmlns:p14="http://schemas.microsoft.com/office/powerpoint/2010/main" val="2043638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1727"/>
          </a:xfrm>
          <a:prstGeom prst="rect">
            <a:avLst/>
          </a:prstGeom>
        </p:spPr>
        <p:txBody>
          <a:bodyPr vert="horz" lIns="96662" tIns="48331" rIns="96662" bIns="48331" rtlCol="0"/>
          <a:lstStyle>
            <a:lvl1pPr algn="l">
              <a:defRPr sz="1300"/>
            </a:lvl1pPr>
          </a:lstStyle>
          <a:p>
            <a:endParaRPr lang="en-US" dirty="0"/>
          </a:p>
        </p:txBody>
      </p:sp>
      <p:sp>
        <p:nvSpPr>
          <p:cNvPr id="3" name="Date Placeholder 2"/>
          <p:cNvSpPr>
            <a:spLocks noGrp="1"/>
          </p:cNvSpPr>
          <p:nvPr>
            <p:ph type="dt" idx="1"/>
          </p:nvPr>
        </p:nvSpPr>
        <p:spPr>
          <a:xfrm>
            <a:off x="4143588" y="0"/>
            <a:ext cx="3169920" cy="481727"/>
          </a:xfrm>
          <a:prstGeom prst="rect">
            <a:avLst/>
          </a:prstGeom>
        </p:spPr>
        <p:txBody>
          <a:bodyPr vert="horz" lIns="96662" tIns="48331" rIns="96662" bIns="48331" rtlCol="0"/>
          <a:lstStyle>
            <a:lvl1pPr algn="r">
              <a:defRPr sz="1300"/>
            </a:lvl1pPr>
          </a:lstStyle>
          <a:p>
            <a:fld id="{B7A81492-5103-48C4-8A87-49DD3E94C8EE}" type="datetimeFigureOut">
              <a:rPr lang="en-US" smtClean="0"/>
              <a:pPr/>
              <a:t>10/24/2022</a:t>
            </a:fld>
            <a:endParaRPr lang="en-US" dirty="0"/>
          </a:p>
        </p:txBody>
      </p:sp>
      <p:sp>
        <p:nvSpPr>
          <p:cNvPr id="4" name="Slide Image Placeholder 3"/>
          <p:cNvSpPr>
            <a:spLocks noGrp="1" noRot="1" noChangeAspect="1"/>
          </p:cNvSpPr>
          <p:nvPr>
            <p:ph type="sldImg" idx="2"/>
          </p:nvPr>
        </p:nvSpPr>
        <p:spPr>
          <a:xfrm>
            <a:off x="777875" y="1200150"/>
            <a:ext cx="5761038" cy="3240088"/>
          </a:xfrm>
          <a:prstGeom prst="rect">
            <a:avLst/>
          </a:prstGeom>
          <a:noFill/>
          <a:ln w="12700">
            <a:solidFill>
              <a:prstClr val="black"/>
            </a:solidFill>
          </a:ln>
        </p:spPr>
        <p:txBody>
          <a:bodyPr vert="horz" lIns="96662" tIns="48331" rIns="96662" bIns="48331" rtlCol="0" anchor="ctr"/>
          <a:lstStyle/>
          <a:p>
            <a:endParaRPr lang="en-US" dirty="0"/>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6662" tIns="48331" rIns="96662"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20" cy="481726"/>
          </a:xfrm>
          <a:prstGeom prst="rect">
            <a:avLst/>
          </a:prstGeom>
        </p:spPr>
        <p:txBody>
          <a:bodyPr vert="horz" lIns="96662" tIns="48331" rIns="96662"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62" tIns="48331" rIns="96662" bIns="48331" rtlCol="0" anchor="b"/>
          <a:lstStyle>
            <a:lvl1pPr algn="r">
              <a:defRPr sz="1300"/>
            </a:lvl1pPr>
          </a:lstStyle>
          <a:p>
            <a:fld id="{EC367B0E-1E71-4D88-8913-6EBD9A6B74AF}" type="slidenum">
              <a:rPr lang="en-US" smtClean="0"/>
              <a:pPr/>
              <a:t>‹#›</a:t>
            </a:fld>
            <a:endParaRPr lang="en-US" dirty="0"/>
          </a:p>
        </p:txBody>
      </p:sp>
    </p:spTree>
    <p:extLst>
      <p:ext uri="{BB962C8B-B14F-4D97-AF65-F5344CB8AC3E}">
        <p14:creationId xmlns:p14="http://schemas.microsoft.com/office/powerpoint/2010/main" val="3713130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367B0E-1E71-4D88-8913-6EBD9A6B74AF}" type="slidenum">
              <a:rPr lang="en-US" smtClean="0"/>
              <a:pPr/>
              <a:t>1</a:t>
            </a:fld>
            <a:endParaRPr lang="en-US" dirty="0"/>
          </a:p>
        </p:txBody>
      </p:sp>
    </p:spTree>
    <p:extLst>
      <p:ext uri="{BB962C8B-B14F-4D97-AF65-F5344CB8AC3E}">
        <p14:creationId xmlns:p14="http://schemas.microsoft.com/office/powerpoint/2010/main" val="896825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82" t="-25121" r="-497" b="22190"/>
          <a:stretch/>
        </p:blipFill>
        <p:spPr>
          <a:xfrm>
            <a:off x="-144046" y="-2143760"/>
            <a:ext cx="12372623" cy="8485413"/>
          </a:xfrm>
          <a:prstGeom prst="rect">
            <a:avLst/>
          </a:prstGeom>
        </p:spPr>
      </p:pic>
      <p:grpSp>
        <p:nvGrpSpPr>
          <p:cNvPr id="10" name="Group 9"/>
          <p:cNvGrpSpPr/>
          <p:nvPr/>
        </p:nvGrpSpPr>
        <p:grpSpPr>
          <a:xfrm>
            <a:off x="-116051" y="4504091"/>
            <a:ext cx="5679119" cy="1451059"/>
            <a:chOff x="-13521" y="2041364"/>
            <a:chExt cx="4209475" cy="861515"/>
          </a:xfrm>
        </p:grpSpPr>
        <p:sp>
          <p:nvSpPr>
            <p:cNvPr id="9" name="Rectangle 8"/>
            <p:cNvSpPr/>
            <p:nvPr userDrawn="1"/>
          </p:nvSpPr>
          <p:spPr>
            <a:xfrm>
              <a:off x="-13521" y="2099588"/>
              <a:ext cx="3962400" cy="8032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54018" y="2041364"/>
              <a:ext cx="4141936" cy="804020"/>
            </a:xfrm>
            <a:prstGeom prst="rect">
              <a:avLst/>
            </a:prstGeom>
            <a:noFill/>
            <a:ln>
              <a:noFill/>
            </a:ln>
          </p:spPr>
          <p:txBody>
            <a:bodyPr wrap="square" rtlCol="0">
              <a:spAutoFit/>
            </a:bodyPr>
            <a:lstStyle/>
            <a:p>
              <a:r>
                <a:rPr lang="en-US" sz="8000" dirty="0">
                  <a:solidFill>
                    <a:schemeClr val="bg1"/>
                  </a:solidFill>
                  <a:latin typeface="Franklin Gothic Heavy" panose="020B0903020102020204" pitchFamily="34" charset="0"/>
                </a:rPr>
                <a:t>PART</a:t>
              </a:r>
              <a:r>
                <a:rPr lang="en-US" sz="8000" baseline="0" dirty="0">
                  <a:solidFill>
                    <a:schemeClr val="bg1"/>
                  </a:solidFill>
                  <a:latin typeface="Franklin Gothic Heavy" panose="020B0903020102020204" pitchFamily="34" charset="0"/>
                </a:rPr>
                <a:t> </a:t>
              </a:r>
              <a:r>
                <a:rPr lang="en-US" sz="8000" baseline="0" dirty="0">
                  <a:solidFill>
                    <a:schemeClr val="accent2"/>
                  </a:solidFill>
                  <a:latin typeface="Franklin Gothic Heavy" panose="020B0903020102020204" pitchFamily="34" charset="0"/>
                </a:rPr>
                <a:t>ONE</a:t>
              </a:r>
            </a:p>
          </p:txBody>
        </p:sp>
      </p:grpSp>
      <p:sp>
        <p:nvSpPr>
          <p:cNvPr id="19" name="Date Placeholder 18"/>
          <p:cNvSpPr>
            <a:spLocks noGrp="1"/>
          </p:cNvSpPr>
          <p:nvPr>
            <p:ph type="dt" sz="half" idx="10"/>
          </p:nvPr>
        </p:nvSpPr>
        <p:spPr/>
        <p:txBody>
          <a:bodyPr/>
          <a:lstStyle/>
          <a:p>
            <a:fld id="{132F1A5A-9C57-419F-A9C6-5ED2156CECAA}" type="datetime1">
              <a:rPr lang="en-US" smtClean="0"/>
              <a:pPr/>
              <a:t>10/24/2022</a:t>
            </a:fld>
            <a:endParaRPr lang="en-US" dirty="0"/>
          </a:p>
        </p:txBody>
      </p:sp>
      <p:sp>
        <p:nvSpPr>
          <p:cNvPr id="20" name="Footer Placeholder 19"/>
          <p:cNvSpPr>
            <a:spLocks noGrp="1"/>
          </p:cNvSpPr>
          <p:nvPr>
            <p:ph type="ftr" sz="quarter" idx="11"/>
          </p:nvPr>
        </p:nvSpPr>
        <p:spPr/>
        <p:txBody>
          <a:bodyPr/>
          <a:lstStyle/>
          <a:p>
            <a:endParaRPr lang="en-US" dirty="0"/>
          </a:p>
        </p:txBody>
      </p:sp>
      <p:sp>
        <p:nvSpPr>
          <p:cNvPr id="21" name="Slide Number Placeholder 20"/>
          <p:cNvSpPr>
            <a:spLocks noGrp="1"/>
          </p:cNvSpPr>
          <p:nvPr>
            <p:ph type="sldNum" sz="quarter" idx="12"/>
          </p:nvPr>
        </p:nvSpPr>
        <p:spPr/>
        <p:txBody>
          <a:bodyPr/>
          <a:lstStyle/>
          <a:p>
            <a:fld id="{04E195D4-3F35-4E05-B500-7E7FD17C6DB3}" type="slidenum">
              <a:rPr lang="en-US" smtClean="0"/>
              <a:pPr/>
              <a:t>‹#›</a:t>
            </a:fld>
            <a:endParaRPr lang="en-US" dirty="0"/>
          </a:p>
        </p:txBody>
      </p:sp>
    </p:spTree>
    <p:extLst>
      <p:ext uri="{BB962C8B-B14F-4D97-AF65-F5344CB8AC3E}">
        <p14:creationId xmlns:p14="http://schemas.microsoft.com/office/powerpoint/2010/main" val="3278576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49"/>
            <a:ext cx="4011084" cy="1162051"/>
          </a:xfrm>
        </p:spPr>
        <p:txBody>
          <a:bodyPr anchor="b"/>
          <a:lstStyle>
            <a:lvl1pPr algn="l">
              <a:defRPr sz="2700" b="0" baseline="0">
                <a:latin typeface="Franklin Gothic Medium Cond" panose="020B0606030402020204" pitchFamily="34" charset="0"/>
              </a:defRPr>
            </a:lvl1pPr>
          </a:lstStyle>
          <a:p>
            <a:r>
              <a:rPr lang="en-US" dirty="0"/>
              <a:t>TWO COLUMN SLIDE </a:t>
            </a:r>
          </a:p>
        </p:txBody>
      </p:sp>
      <p:sp>
        <p:nvSpPr>
          <p:cNvPr id="3" name="Content Placeholder 2"/>
          <p:cNvSpPr>
            <a:spLocks noGrp="1"/>
          </p:cNvSpPr>
          <p:nvPr>
            <p:ph idx="1"/>
          </p:nvPr>
        </p:nvSpPr>
        <p:spPr>
          <a:xfrm>
            <a:off x="4766733" y="273052"/>
            <a:ext cx="6815667" cy="5853113"/>
          </a:xfrm>
        </p:spPr>
        <p:txBody>
          <a:bodyPr/>
          <a:lstStyle>
            <a:lvl1pPr>
              <a:defRPr sz="4300">
                <a:solidFill>
                  <a:schemeClr val="tx1"/>
                </a:solidFill>
              </a:defRPr>
            </a:lvl1pPr>
            <a:lvl2pPr>
              <a:defRPr sz="3700" baseline="0"/>
            </a:lvl2pPr>
            <a:lvl3pPr>
              <a:defRPr sz="3200">
                <a:latin typeface="Franklin Gothic Medium Cond" panose="020B0606030402020204" pitchFamily="34" charset="0"/>
              </a:defRPr>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8" name="Date Placeholder 7"/>
          <p:cNvSpPr>
            <a:spLocks noGrp="1"/>
          </p:cNvSpPr>
          <p:nvPr>
            <p:ph type="dt" sz="half" idx="10"/>
          </p:nvPr>
        </p:nvSpPr>
        <p:spPr/>
        <p:txBody>
          <a:bodyPr/>
          <a:lstStyle/>
          <a:p>
            <a:fld id="{00F749BC-BB0F-4BB3-ADFE-555208F9586E}" type="datetime1">
              <a:rPr lang="en-US" smtClean="0"/>
              <a:pPr/>
              <a:t>10/24/2022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04E195D4-3F35-4E05-B500-7E7FD17C6DB3}" type="slidenum">
              <a:rPr lang="en-US" smtClean="0"/>
              <a:pPr/>
              <a:t>‹#›</a:t>
            </a:fld>
            <a:endParaRPr lang="en-US" dirty="0"/>
          </a:p>
        </p:txBody>
      </p:sp>
    </p:spTree>
    <p:extLst>
      <p:ext uri="{BB962C8B-B14F-4D97-AF65-F5344CB8AC3E}">
        <p14:creationId xmlns:p14="http://schemas.microsoft.com/office/powerpoint/2010/main" val="93332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69F0AD-E004-45FC-A7E4-9C6B19D44E6D}" type="datetime1">
              <a:rPr lang="en-US" smtClean="0"/>
              <a:pPr/>
              <a:t>10/24/2022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E195D4-3F35-4E05-B500-7E7FD17C6DB3}" type="slidenum">
              <a:rPr lang="en-US" smtClean="0"/>
              <a:pPr/>
              <a:t>‹#›</a:t>
            </a:fld>
            <a:endParaRPr lang="en-US" dirty="0"/>
          </a:p>
        </p:txBody>
      </p:sp>
    </p:spTree>
    <p:extLst>
      <p:ext uri="{BB962C8B-B14F-4D97-AF65-F5344CB8AC3E}">
        <p14:creationId xmlns:p14="http://schemas.microsoft.com/office/powerpoint/2010/main" val="122098426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5" t="-23263" r="-3887" b="20331"/>
          <a:stretch/>
        </p:blipFill>
        <p:spPr>
          <a:xfrm>
            <a:off x="-101599" y="-2057400"/>
            <a:ext cx="12801599" cy="8570576"/>
          </a:xfrm>
          <a:prstGeom prst="rect">
            <a:avLst/>
          </a:prstGeom>
        </p:spPr>
      </p:pic>
      <p:sp>
        <p:nvSpPr>
          <p:cNvPr id="5" name="Rectangle 4"/>
          <p:cNvSpPr/>
          <p:nvPr/>
        </p:nvSpPr>
        <p:spPr>
          <a:xfrm>
            <a:off x="203200" y="1803400"/>
            <a:ext cx="4442437" cy="40909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a:p>
        </p:txBody>
      </p:sp>
      <p:sp>
        <p:nvSpPr>
          <p:cNvPr id="13" name="TextBox 12"/>
          <p:cNvSpPr txBox="1"/>
          <p:nvPr/>
        </p:nvSpPr>
        <p:spPr>
          <a:xfrm>
            <a:off x="646419" y="2388531"/>
            <a:ext cx="3759200" cy="3308513"/>
          </a:xfrm>
          <a:prstGeom prst="rect">
            <a:avLst/>
          </a:prstGeom>
          <a:noFill/>
          <a:ln>
            <a:noFill/>
          </a:ln>
        </p:spPr>
        <p:txBody>
          <a:bodyPr wrap="square" lIns="121917" tIns="60958" rIns="121917" bIns="60958" rtlCol="0">
            <a:spAutoFit/>
          </a:bodyPr>
          <a:lstStyle/>
          <a:p>
            <a:pPr algn="l">
              <a:lnSpc>
                <a:spcPts val="6133"/>
              </a:lnSpc>
            </a:pPr>
            <a:r>
              <a:rPr lang="en-US" sz="8000" cap="none" baseline="0" dirty="0">
                <a:solidFill>
                  <a:schemeClr val="bg1"/>
                </a:solidFill>
                <a:latin typeface="Franklin Gothic Demi Cond" panose="020B0706030402020204" pitchFamily="34" charset="0"/>
              </a:rPr>
              <a:t>Make a point </a:t>
            </a:r>
            <a:r>
              <a:rPr lang="en-US" sz="8000" cap="none" baseline="0" dirty="0">
                <a:solidFill>
                  <a:schemeClr val="accent2"/>
                </a:solidFill>
                <a:latin typeface="Franklin Gothic Demi Cond" panose="020B0706030402020204" pitchFamily="34" charset="0"/>
              </a:rPr>
              <a:t>with big pictures.</a:t>
            </a:r>
          </a:p>
        </p:txBody>
      </p:sp>
    </p:spTree>
    <p:extLst>
      <p:ext uri="{BB962C8B-B14F-4D97-AF65-F5344CB8AC3E}">
        <p14:creationId xmlns:p14="http://schemas.microsoft.com/office/powerpoint/2010/main" val="361456590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482600"/>
            <a:ext cx="8701911" cy="1219200"/>
          </a:xfrm>
        </p:spPr>
        <p:txBody>
          <a:bodyPr/>
          <a:lstStyle>
            <a:lvl1pPr>
              <a:defRPr baseline="0"/>
            </a:lvl1pPr>
          </a:lstStyle>
          <a:p>
            <a:r>
              <a:rPr lang="en-US" dirty="0"/>
              <a:t>Small photos or images</a:t>
            </a:r>
          </a:p>
        </p:txBody>
      </p:sp>
      <p:sp>
        <p:nvSpPr>
          <p:cNvPr id="3" name="Date Placeholder 2"/>
          <p:cNvSpPr>
            <a:spLocks noGrp="1"/>
          </p:cNvSpPr>
          <p:nvPr>
            <p:ph type="dt" sz="half" idx="10"/>
          </p:nvPr>
        </p:nvSpPr>
        <p:spPr/>
        <p:txBody>
          <a:bodyPr/>
          <a:lstStyle/>
          <a:p>
            <a:fld id="{5369F0AD-E004-45FC-A7E4-9C6B19D44E6D}" type="datetime1">
              <a:rPr lang="en-US" smtClean="0"/>
              <a:pPr/>
              <a:t>10/24/2022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E195D4-3F35-4E05-B500-7E7FD17C6DB3}" type="slidenum">
              <a:rPr lang="en-US" smtClean="0"/>
              <a:pPr/>
              <a:t>‹#›</a:t>
            </a:fld>
            <a:endParaRPr lang="en-US" dirty="0"/>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4014" t="4194" r="19287" b="57224"/>
          <a:stretch/>
        </p:blipFill>
        <p:spPr>
          <a:xfrm>
            <a:off x="1832258" y="2311401"/>
            <a:ext cx="1610685" cy="164634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014" t="4194" r="19287" b="57224"/>
          <a:stretch/>
        </p:blipFill>
        <p:spPr>
          <a:xfrm>
            <a:off x="8187386" y="2311399"/>
            <a:ext cx="1610685" cy="1646340"/>
          </a:xfrm>
          <a:prstGeom prst="rect">
            <a:avLst/>
          </a:prstGeom>
        </p:spPr>
      </p:pic>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4014" t="4194" r="19287" b="57224"/>
          <a:stretch/>
        </p:blipFill>
        <p:spPr>
          <a:xfrm>
            <a:off x="6169368" y="2311401"/>
            <a:ext cx="1610685" cy="1646340"/>
          </a:xfrm>
          <a:prstGeom prst="rect">
            <a:avLst/>
          </a:prstGeom>
        </p:spPr>
      </p:pic>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4014" t="4194" r="19287" b="57224"/>
          <a:stretch/>
        </p:blipFill>
        <p:spPr>
          <a:xfrm>
            <a:off x="3872647" y="2311401"/>
            <a:ext cx="1610685" cy="1646340"/>
          </a:xfrm>
          <a:prstGeom prst="rect">
            <a:avLst/>
          </a:prstGeom>
        </p:spPr>
      </p:pic>
      <p:sp>
        <p:nvSpPr>
          <p:cNvPr id="11" name="TextBox 10"/>
          <p:cNvSpPr txBox="1"/>
          <p:nvPr/>
        </p:nvSpPr>
        <p:spPr>
          <a:xfrm>
            <a:off x="1832258" y="4045830"/>
            <a:ext cx="1518359" cy="415494"/>
          </a:xfrm>
          <a:prstGeom prst="rect">
            <a:avLst/>
          </a:prstGeom>
          <a:noFill/>
        </p:spPr>
        <p:txBody>
          <a:bodyPr wrap="square" lIns="121917" tIns="60958" rIns="121917" bIns="60958" rtlCol="0">
            <a:spAutoFit/>
          </a:bodyPr>
          <a:lstStyle/>
          <a:p>
            <a:r>
              <a:rPr lang="en-US" sz="1900" dirty="0">
                <a:solidFill>
                  <a:schemeClr val="tx2"/>
                </a:solidFill>
                <a:latin typeface="Franklin Gothic Medium Cond" panose="020B0606030402020204" pitchFamily="34" charset="0"/>
              </a:rPr>
              <a:t>PETER</a:t>
            </a:r>
            <a:r>
              <a:rPr lang="en-US" sz="1900" baseline="0" dirty="0">
                <a:solidFill>
                  <a:schemeClr val="tx2"/>
                </a:solidFill>
                <a:latin typeface="Franklin Gothic Medium Cond" panose="020B0606030402020204" pitchFamily="34" charset="0"/>
              </a:rPr>
              <a:t> BLAKE</a:t>
            </a:r>
            <a:endParaRPr lang="en-US" sz="1900" dirty="0">
              <a:solidFill>
                <a:schemeClr val="tx2"/>
              </a:solidFill>
              <a:latin typeface="Franklin Gothic Medium Cond" panose="020B0606030402020204" pitchFamily="34" charset="0"/>
            </a:endParaRPr>
          </a:p>
        </p:txBody>
      </p:sp>
      <p:sp>
        <p:nvSpPr>
          <p:cNvPr id="12" name="Rectangle 11"/>
          <p:cNvSpPr/>
          <p:nvPr/>
        </p:nvSpPr>
        <p:spPr>
          <a:xfrm>
            <a:off x="3774751" y="4045830"/>
            <a:ext cx="1672696" cy="415494"/>
          </a:xfrm>
          <a:prstGeom prst="rect">
            <a:avLst/>
          </a:prstGeom>
        </p:spPr>
        <p:txBody>
          <a:bodyPr wrap="none" lIns="121917" tIns="60958" rIns="121917" bIns="60958">
            <a:spAutoFit/>
          </a:bodyPr>
          <a:lstStyle/>
          <a:p>
            <a:r>
              <a:rPr lang="en-US" sz="1900" dirty="0">
                <a:solidFill>
                  <a:schemeClr val="tx2"/>
                </a:solidFill>
                <a:latin typeface="Franklin Gothic Medium Cond" panose="020B0606030402020204" pitchFamily="34" charset="0"/>
              </a:rPr>
              <a:t>PETER A.</a:t>
            </a:r>
            <a:r>
              <a:rPr lang="en-US" sz="1900" baseline="0" dirty="0">
                <a:solidFill>
                  <a:schemeClr val="tx2"/>
                </a:solidFill>
                <a:latin typeface="Franklin Gothic Medium Cond" panose="020B0606030402020204" pitchFamily="34" charset="0"/>
              </a:rPr>
              <a:t> BLAKE</a:t>
            </a:r>
            <a:endParaRPr lang="en-US" sz="1900" dirty="0">
              <a:solidFill>
                <a:schemeClr val="tx2"/>
              </a:solidFill>
              <a:latin typeface="Franklin Gothic Medium Cond" panose="020B0606030402020204" pitchFamily="34" charset="0"/>
            </a:endParaRPr>
          </a:p>
        </p:txBody>
      </p:sp>
      <p:sp>
        <p:nvSpPr>
          <p:cNvPr id="14" name="Rectangle 13"/>
          <p:cNvSpPr/>
          <p:nvPr/>
        </p:nvSpPr>
        <p:spPr>
          <a:xfrm>
            <a:off x="8229600" y="4045829"/>
            <a:ext cx="1625600" cy="415494"/>
          </a:xfrm>
          <a:prstGeom prst="rect">
            <a:avLst/>
          </a:prstGeom>
        </p:spPr>
        <p:txBody>
          <a:bodyPr wrap="square" lIns="121917" tIns="60958" rIns="121917" bIns="60958">
            <a:spAutoFit/>
          </a:bodyPr>
          <a:lstStyle/>
          <a:p>
            <a:r>
              <a:rPr lang="en-US" sz="1900" dirty="0">
                <a:solidFill>
                  <a:schemeClr val="tx2"/>
                </a:solidFill>
                <a:latin typeface="Franklin Gothic Medium Cond" panose="020B0606030402020204" pitchFamily="34" charset="0"/>
              </a:rPr>
              <a:t>BLAKEPETER A. </a:t>
            </a:r>
          </a:p>
        </p:txBody>
      </p:sp>
      <p:sp>
        <p:nvSpPr>
          <p:cNvPr id="15" name="TextBox 14"/>
          <p:cNvSpPr txBox="1"/>
          <p:nvPr/>
        </p:nvSpPr>
        <p:spPr>
          <a:xfrm>
            <a:off x="1832258" y="4351638"/>
            <a:ext cx="1610685" cy="1107996"/>
          </a:xfrm>
          <a:prstGeom prst="rect">
            <a:avLst/>
          </a:prstGeom>
          <a:noFill/>
        </p:spPr>
        <p:txBody>
          <a:bodyPr wrap="square" lIns="121917" tIns="60958" rIns="121917" bIns="60958" rtlCol="0">
            <a:spAutoFit/>
          </a:bodyPr>
          <a:lstStyle/>
          <a:p>
            <a:r>
              <a:rPr lang="en-US" sz="1600" dirty="0">
                <a:solidFill>
                  <a:srgbClr val="747679"/>
                </a:solidFill>
                <a:latin typeface="Franklin Gothic Medium Cond" panose="020B0606030402020204" pitchFamily="34" charset="0"/>
              </a:rPr>
              <a:t>Director,</a:t>
            </a:r>
            <a:r>
              <a:rPr lang="en-US" sz="1600" baseline="0" dirty="0">
                <a:solidFill>
                  <a:srgbClr val="747679"/>
                </a:solidFill>
                <a:latin typeface="Franklin Gothic Medium Cond" panose="020B0606030402020204" pitchFamily="34" charset="0"/>
              </a:rPr>
              <a:t> State Council of Higher Education for Virginia</a:t>
            </a:r>
            <a:endParaRPr lang="en-US" sz="1600" dirty="0">
              <a:solidFill>
                <a:srgbClr val="747679"/>
              </a:solidFill>
              <a:latin typeface="Franklin Gothic Medium Cond" panose="020B0606030402020204" pitchFamily="34" charset="0"/>
            </a:endParaRPr>
          </a:p>
        </p:txBody>
      </p:sp>
      <p:sp>
        <p:nvSpPr>
          <p:cNvPr id="17" name="Rectangle 16"/>
          <p:cNvSpPr/>
          <p:nvPr/>
        </p:nvSpPr>
        <p:spPr>
          <a:xfrm>
            <a:off x="3774752" y="4413194"/>
            <a:ext cx="1610049" cy="861775"/>
          </a:xfrm>
          <a:prstGeom prst="rect">
            <a:avLst/>
          </a:prstGeom>
        </p:spPr>
        <p:txBody>
          <a:bodyPr wrap="square" lIns="121917" tIns="60958" rIns="121917" bIns="60958">
            <a:spAutoFit/>
          </a:bodyPr>
          <a:lstStyle/>
          <a:p>
            <a:pPr algn="ctr"/>
            <a:r>
              <a:rPr lang="en-US" dirty="0">
                <a:solidFill>
                  <a:srgbClr val="747679"/>
                </a:solidFill>
                <a:latin typeface="Franklin Gothic Medium Cond" panose="020B0606030402020204" pitchFamily="34" charset="0"/>
              </a:rPr>
              <a:t>Secretary of Education</a:t>
            </a:r>
          </a:p>
        </p:txBody>
      </p:sp>
    </p:spTree>
    <p:extLst>
      <p:ext uri="{BB962C8B-B14F-4D97-AF65-F5344CB8AC3E}">
        <p14:creationId xmlns:p14="http://schemas.microsoft.com/office/powerpoint/2010/main" val="63852666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990601"/>
            <a:ext cx="12192000" cy="1470025"/>
          </a:xfrm>
        </p:spPr>
        <p:txBody>
          <a:bodyPr/>
          <a:lstStyle>
            <a:lvl1pPr algn="ctr">
              <a:defRPr baseline="0"/>
            </a:lvl1pPr>
          </a:lstStyle>
          <a:p>
            <a:r>
              <a:rPr lang="en-US" dirty="0"/>
              <a:t>All-Text Section Title </a:t>
            </a:r>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370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SECTION SUBTITLE </a:t>
            </a:r>
          </a:p>
        </p:txBody>
      </p:sp>
      <p:sp>
        <p:nvSpPr>
          <p:cNvPr id="10" name="Date Placeholder 9"/>
          <p:cNvSpPr>
            <a:spLocks noGrp="1"/>
          </p:cNvSpPr>
          <p:nvPr>
            <p:ph type="dt" sz="half" idx="10"/>
          </p:nvPr>
        </p:nvSpPr>
        <p:spPr/>
        <p:txBody>
          <a:bodyPr/>
          <a:lstStyle/>
          <a:p>
            <a:fld id="{33E135A6-6B5B-468D-A216-5E10C71C6C49}" type="datetime1">
              <a:rPr lang="en-US" smtClean="0"/>
              <a:pPr/>
              <a:t>10/24/2022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04E195D4-3F35-4E05-B500-7E7FD17C6DB3}" type="slidenum">
              <a:rPr lang="en-US" smtClean="0"/>
              <a:pPr/>
              <a:t>‹#›</a:t>
            </a:fld>
            <a:endParaRPr lang="en-US" dirty="0"/>
          </a:p>
        </p:txBody>
      </p:sp>
    </p:spTree>
    <p:extLst>
      <p:ext uri="{BB962C8B-B14F-4D97-AF65-F5344CB8AC3E}">
        <p14:creationId xmlns:p14="http://schemas.microsoft.com/office/powerpoint/2010/main" val="2067570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11225"/>
            <a:ext cx="12192000" cy="1422400"/>
          </a:xfrm>
        </p:spPr>
        <p:txBody>
          <a:bodyPr/>
          <a:lstStyle>
            <a:lvl1pPr algn="ctr">
              <a:defRPr/>
            </a:lvl1pPr>
          </a:lstStyle>
          <a:p>
            <a:r>
              <a:rPr lang="en-US" dirty="0"/>
              <a:t>All-Text Section Title </a:t>
            </a:r>
          </a:p>
        </p:txBody>
      </p:sp>
      <p:sp>
        <p:nvSpPr>
          <p:cNvPr id="6" name="Title 1"/>
          <p:cNvSpPr txBox="1">
            <a:spLocks/>
          </p:cNvSpPr>
          <p:nvPr/>
        </p:nvSpPr>
        <p:spPr>
          <a:xfrm>
            <a:off x="203200" y="2333626"/>
            <a:ext cx="12192000" cy="1470025"/>
          </a:xfrm>
          <a:prstGeom prst="rect">
            <a:avLst/>
          </a:prstGeom>
        </p:spPr>
        <p:txBody>
          <a:bodyPr vert="horz" lIns="121917" tIns="60958" rIns="121917" bIns="60958" rtlCol="0" anchor="ctr">
            <a:normAutofit/>
          </a:bodyPr>
          <a:lstStyle>
            <a:lvl1pPr algn="ctr" defTabSz="914400" rtl="0" eaLnBrk="1" latinLnBrk="0" hangingPunct="1">
              <a:spcBef>
                <a:spcPct val="0"/>
              </a:spcBef>
              <a:buNone/>
              <a:defRPr sz="4800" i="0" kern="1200" baseline="0">
                <a:solidFill>
                  <a:srgbClr val="20558A"/>
                </a:solidFill>
                <a:latin typeface="Franklin Gothic Medium" panose="020B0603020102020204" pitchFamily="34" charset="0"/>
                <a:ea typeface="+mj-ea"/>
                <a:cs typeface="+mj-cs"/>
              </a:defRPr>
            </a:lvl1pPr>
          </a:lstStyle>
          <a:p>
            <a:endParaRPr lang="en-US" dirty="0"/>
          </a:p>
        </p:txBody>
      </p:sp>
      <p:sp>
        <p:nvSpPr>
          <p:cNvPr id="7" name="Subtitle 2"/>
          <p:cNvSpPr>
            <a:spLocks noGrp="1"/>
          </p:cNvSpPr>
          <p:nvPr>
            <p:ph type="subTitle" idx="1" hasCustomPrompt="1"/>
          </p:nvPr>
        </p:nvSpPr>
        <p:spPr>
          <a:xfrm>
            <a:off x="1727200" y="2333625"/>
            <a:ext cx="8534400" cy="812800"/>
          </a:xfrm>
        </p:spPr>
        <p:txBody>
          <a:bodyPr>
            <a:normAutofit/>
          </a:bodyPr>
          <a:lstStyle>
            <a:lvl1pPr marL="0" indent="0" algn="ctr">
              <a:buNone/>
              <a:defRPr sz="370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SECTION SUBTITLE</a:t>
            </a:r>
          </a:p>
        </p:txBody>
      </p:sp>
      <p:sp>
        <p:nvSpPr>
          <p:cNvPr id="9" name="Slide Number Placeholder 5"/>
          <p:cNvSpPr txBox="1">
            <a:spLocks/>
          </p:cNvSpPr>
          <p:nvPr/>
        </p:nvSpPr>
        <p:spPr>
          <a:xfrm>
            <a:off x="8940800" y="6559551"/>
            <a:ext cx="2844800" cy="365125"/>
          </a:xfrm>
          <a:prstGeom prst="rect">
            <a:avLst/>
          </a:prstGeom>
        </p:spPr>
        <p:txBody>
          <a:bodyPr vert="horz" lIns="121917" tIns="60958" rIns="121917" bIns="6095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2B67C5-BE39-463F-A565-B47D81074B17}" type="slidenum">
              <a:rPr lang="en-US" smtClean="0"/>
              <a:pPr/>
              <a:t>‹#›</a:t>
            </a:fld>
            <a:endParaRPr lang="en-US" dirty="0"/>
          </a:p>
        </p:txBody>
      </p:sp>
      <p:sp>
        <p:nvSpPr>
          <p:cNvPr id="10" name="TextBox 9"/>
          <p:cNvSpPr txBox="1"/>
          <p:nvPr/>
        </p:nvSpPr>
        <p:spPr>
          <a:xfrm>
            <a:off x="1930400" y="3068637"/>
            <a:ext cx="9550400" cy="1969771"/>
          </a:xfrm>
          <a:prstGeom prst="rect">
            <a:avLst/>
          </a:prstGeom>
          <a:noFill/>
        </p:spPr>
        <p:txBody>
          <a:bodyPr wrap="square" lIns="121917" tIns="60958" rIns="121917" bIns="60958" rtlCol="0">
            <a:spAutoFit/>
          </a:bodyPr>
          <a:lstStyle/>
          <a:p>
            <a:r>
              <a:rPr lang="en-US" sz="2400" dirty="0">
                <a:solidFill>
                  <a:schemeClr val="accent2"/>
                </a:solidFill>
                <a:latin typeface="Franklin Gothic Medium Cond" panose="020B0606030402020204" pitchFamily="34" charset="0"/>
              </a:rPr>
              <a:t>Descriptive</a:t>
            </a:r>
            <a:r>
              <a:rPr lang="en-US" sz="2400" baseline="0" dirty="0">
                <a:solidFill>
                  <a:schemeClr val="accent2"/>
                </a:solidFill>
                <a:latin typeface="Franklin Gothic Medium Cond" panose="020B0606030402020204" pitchFamily="34" charset="0"/>
              </a:rPr>
              <a:t> text can use Franklin Gothic Medium Condensed. </a:t>
            </a:r>
          </a:p>
          <a:p>
            <a:r>
              <a:rPr lang="en-US" sz="2400" baseline="0" dirty="0">
                <a:solidFill>
                  <a:schemeClr val="accent2"/>
                </a:solidFill>
                <a:latin typeface="Franklin Gothic Medium Cond" panose="020B0606030402020204" pitchFamily="34" charset="0"/>
              </a:rPr>
              <a:t>This works for text as well as: </a:t>
            </a:r>
          </a:p>
          <a:p>
            <a:pPr marL="380990" indent="-380990">
              <a:buFont typeface="Arial" panose="020B0604020202020204" pitchFamily="34" charset="0"/>
              <a:buChar char="•"/>
            </a:pPr>
            <a:r>
              <a:rPr lang="en-US" sz="2400" baseline="0" dirty="0">
                <a:solidFill>
                  <a:schemeClr val="accent2"/>
                </a:solidFill>
                <a:latin typeface="Franklin Gothic Medium Cond" panose="020B0606030402020204" pitchFamily="34" charset="0"/>
              </a:rPr>
              <a:t>Bullet points.</a:t>
            </a:r>
          </a:p>
          <a:p>
            <a:pPr marL="380990" indent="-380990">
              <a:buFont typeface="Arial" panose="020B0604020202020204" pitchFamily="34" charset="0"/>
              <a:buChar char="•"/>
            </a:pPr>
            <a:r>
              <a:rPr lang="en-US" sz="2400" baseline="0" dirty="0">
                <a:solidFill>
                  <a:schemeClr val="accent2"/>
                </a:solidFill>
                <a:latin typeface="Franklin Gothic Medium Cond" panose="020B0606030402020204" pitchFamily="34" charset="0"/>
              </a:rPr>
              <a:t>Like. </a:t>
            </a:r>
          </a:p>
          <a:p>
            <a:pPr marL="380990" indent="-380990">
              <a:buFont typeface="Arial" panose="020B0604020202020204" pitchFamily="34" charset="0"/>
              <a:buChar char="•"/>
            </a:pPr>
            <a:r>
              <a:rPr lang="en-US" sz="2400" baseline="0" dirty="0">
                <a:solidFill>
                  <a:schemeClr val="accent2"/>
                </a:solidFill>
                <a:latin typeface="Franklin Gothic Medium Cond" panose="020B0606030402020204" pitchFamily="34" charset="0"/>
              </a:rPr>
              <a:t>These.  </a:t>
            </a:r>
            <a:endParaRPr lang="en-US" sz="2400" dirty="0">
              <a:solidFill>
                <a:schemeClr val="accent2"/>
              </a:solidFill>
              <a:latin typeface="Franklin Gothic Medium Cond" panose="020B0606030402020204" pitchFamily="34" charset="0"/>
            </a:endParaRPr>
          </a:p>
        </p:txBody>
      </p:sp>
      <p:sp>
        <p:nvSpPr>
          <p:cNvPr id="11" name="Date Placeholder 10"/>
          <p:cNvSpPr>
            <a:spLocks noGrp="1"/>
          </p:cNvSpPr>
          <p:nvPr>
            <p:ph type="dt" sz="half" idx="10"/>
          </p:nvPr>
        </p:nvSpPr>
        <p:spPr/>
        <p:txBody>
          <a:bodyPr/>
          <a:lstStyle/>
          <a:p>
            <a:fld id="{5369F0AD-E004-45FC-A7E4-9C6B19D44E6D}" type="datetime1">
              <a:rPr lang="en-US" smtClean="0"/>
              <a:pPr/>
              <a:t>10/24/2022</a:t>
            </a:fld>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04E195D4-3F35-4E05-B500-7E7FD17C6DB3}" type="slidenum">
              <a:rPr lang="en-US" smtClean="0"/>
              <a:pPr/>
              <a:t>‹#›</a:t>
            </a:fld>
            <a:endParaRPr lang="en-US" dirty="0"/>
          </a:p>
        </p:txBody>
      </p:sp>
    </p:spTree>
    <p:extLst>
      <p:ext uri="{BB962C8B-B14F-4D97-AF65-F5344CB8AC3E}">
        <p14:creationId xmlns:p14="http://schemas.microsoft.com/office/powerpoint/2010/main" val="207753359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12800" y="1218427"/>
            <a:ext cx="5181600" cy="609600"/>
          </a:xfrm>
        </p:spPr>
        <p:txBody>
          <a:bodyPr anchor="b">
            <a:normAutofit/>
          </a:bodyPr>
          <a:lstStyle>
            <a:lvl1pPr marL="0" indent="0">
              <a:buNone/>
              <a:defRPr sz="3700" b="0" baseline="0">
                <a:solidFill>
                  <a:srgbClr val="20558A"/>
                </a:solidFill>
                <a:latin typeface="Franklin Gothic Medium Cond" panose="020B0606030402020204" pitchFamily="34" charset="0"/>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dirty="0"/>
              <a:t>Here is a subtitle or caption</a:t>
            </a:r>
          </a:p>
        </p:txBody>
      </p:sp>
      <p:graphicFrame>
        <p:nvGraphicFramePr>
          <p:cNvPr id="8" name="Chart 7"/>
          <p:cNvGraphicFramePr/>
          <p:nvPr>
            <p:extLst>
              <p:ext uri="{D42A27DB-BD31-4B8C-83A1-F6EECF244321}">
                <p14:modId xmlns:p14="http://schemas.microsoft.com/office/powerpoint/2010/main" val="3494929105"/>
              </p:ext>
            </p:extLst>
          </p:nvPr>
        </p:nvGraphicFramePr>
        <p:xfrm>
          <a:off x="711200" y="2127891"/>
          <a:ext cx="10363200" cy="41656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txBox="1">
            <a:spLocks/>
          </p:cNvSpPr>
          <p:nvPr/>
        </p:nvSpPr>
        <p:spPr>
          <a:xfrm>
            <a:off x="812800" y="1803400"/>
            <a:ext cx="5892800" cy="648981"/>
          </a:xfrm>
          <a:prstGeom prst="rect">
            <a:avLst/>
          </a:prstGeom>
        </p:spPr>
        <p:txBody>
          <a:bodyPr vert="horz" lIns="121917" tIns="60958" rIns="121917" bIns="60958" rtlCol="0" anchor="t">
            <a:noAutofit/>
          </a:bodyPr>
          <a:lstStyle>
            <a:lvl1pPr algn="l" defTabSz="914400" rtl="0" eaLnBrk="1" latinLnBrk="0" hangingPunct="1">
              <a:spcBef>
                <a:spcPct val="0"/>
              </a:spcBef>
              <a:buNone/>
              <a:defRPr sz="2000" b="1" i="0" kern="1200" cap="all" baseline="0">
                <a:solidFill>
                  <a:srgbClr val="26558A"/>
                </a:solidFill>
                <a:latin typeface="Franklin Gothic Medium Cond" panose="020B0606030402020204" pitchFamily="34" charset="0"/>
                <a:ea typeface="+mj-ea"/>
                <a:cs typeface="+mj-cs"/>
              </a:defRPr>
            </a:lvl1pPr>
          </a:lstStyle>
          <a:p>
            <a:r>
              <a:rPr lang="en-US" sz="2700" b="0" dirty="0">
                <a:solidFill>
                  <a:schemeClr val="accent2"/>
                </a:solidFill>
              </a:rPr>
              <a:t>Here is another variation of a subtitle </a:t>
            </a:r>
          </a:p>
        </p:txBody>
      </p:sp>
      <p:sp>
        <p:nvSpPr>
          <p:cNvPr id="19" name="Date Placeholder 18"/>
          <p:cNvSpPr>
            <a:spLocks noGrp="1"/>
          </p:cNvSpPr>
          <p:nvPr>
            <p:ph type="dt" sz="half" idx="10"/>
          </p:nvPr>
        </p:nvSpPr>
        <p:spPr/>
        <p:txBody>
          <a:bodyPr/>
          <a:lstStyle/>
          <a:p>
            <a:fld id="{66F148F7-09F4-4905-8E81-0F93D6C1AF85}" type="datetime1">
              <a:rPr lang="en-US" smtClean="0"/>
              <a:pPr/>
              <a:t>10/24/2022</a:t>
            </a:fld>
            <a:endParaRPr lang="en-US" dirty="0"/>
          </a:p>
        </p:txBody>
      </p:sp>
      <p:sp>
        <p:nvSpPr>
          <p:cNvPr id="20" name="Footer Placeholder 19"/>
          <p:cNvSpPr>
            <a:spLocks noGrp="1"/>
          </p:cNvSpPr>
          <p:nvPr>
            <p:ph type="ftr" sz="quarter" idx="11"/>
          </p:nvPr>
        </p:nvSpPr>
        <p:spPr/>
        <p:txBody>
          <a:bodyPr/>
          <a:lstStyle/>
          <a:p>
            <a:endParaRPr lang="en-US" dirty="0"/>
          </a:p>
        </p:txBody>
      </p:sp>
      <p:sp>
        <p:nvSpPr>
          <p:cNvPr id="21" name="Slide Number Placeholder 20"/>
          <p:cNvSpPr>
            <a:spLocks noGrp="1"/>
          </p:cNvSpPr>
          <p:nvPr>
            <p:ph type="sldNum" sz="quarter" idx="12"/>
          </p:nvPr>
        </p:nvSpPr>
        <p:spPr/>
        <p:txBody>
          <a:bodyPr/>
          <a:lstStyle/>
          <a:p>
            <a:fld id="{04E195D4-3F35-4E05-B500-7E7FD17C6DB3}" type="slidenum">
              <a:rPr lang="en-US" smtClean="0"/>
              <a:pPr/>
              <a:t>‹#›</a:t>
            </a:fld>
            <a:endParaRPr lang="en-US" dirty="0"/>
          </a:p>
        </p:txBody>
      </p:sp>
      <p:sp>
        <p:nvSpPr>
          <p:cNvPr id="22" name="Title 21"/>
          <p:cNvSpPr>
            <a:spLocks noGrp="1"/>
          </p:cNvSpPr>
          <p:nvPr>
            <p:ph type="title" hasCustomPrompt="1"/>
          </p:nvPr>
        </p:nvSpPr>
        <p:spPr>
          <a:xfrm>
            <a:off x="711200" y="381000"/>
            <a:ext cx="8534400" cy="812800"/>
          </a:xfrm>
        </p:spPr>
        <p:txBody>
          <a:bodyPr/>
          <a:lstStyle>
            <a:lvl1pPr>
              <a:defRPr/>
            </a:lvl1pPr>
          </a:lstStyle>
          <a:p>
            <a:r>
              <a:rPr lang="en-US" dirty="0"/>
              <a:t>Chart pages</a:t>
            </a:r>
          </a:p>
        </p:txBody>
      </p:sp>
    </p:spTree>
    <p:extLst>
      <p:ext uri="{BB962C8B-B14F-4D97-AF65-F5344CB8AC3E}">
        <p14:creationId xmlns:p14="http://schemas.microsoft.com/office/powerpoint/2010/main" val="3862401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8000" y="2952496"/>
            <a:ext cx="5240528" cy="609600"/>
          </a:xfrm>
        </p:spPr>
        <p:txBody>
          <a:bodyPr anchor="b">
            <a:normAutofit/>
          </a:bodyPr>
          <a:lstStyle>
            <a:lvl1pPr marL="0" indent="0">
              <a:buNone/>
              <a:defRPr sz="3700" b="0" baseline="0">
                <a:solidFill>
                  <a:srgbClr val="20558A"/>
                </a:solidFill>
                <a:latin typeface="Franklin Gothic Medium Cond" panose="020B0606030402020204" pitchFamily="34" charset="0"/>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dirty="0"/>
              <a:t>Here is a subtitle or caption</a:t>
            </a:r>
          </a:p>
        </p:txBody>
      </p:sp>
      <p:sp>
        <p:nvSpPr>
          <p:cNvPr id="11" name="Title 1"/>
          <p:cNvSpPr txBox="1">
            <a:spLocks/>
          </p:cNvSpPr>
          <p:nvPr/>
        </p:nvSpPr>
        <p:spPr>
          <a:xfrm>
            <a:off x="609600" y="2006600"/>
            <a:ext cx="5957824" cy="547381"/>
          </a:xfrm>
          <a:prstGeom prst="rect">
            <a:avLst/>
          </a:prstGeom>
        </p:spPr>
        <p:txBody>
          <a:bodyPr vert="horz" lIns="121917" tIns="60958" rIns="121917" bIns="60958" rtlCol="0" anchor="t">
            <a:noAutofit/>
          </a:bodyPr>
          <a:lstStyle>
            <a:lvl1pPr algn="l" defTabSz="914400" rtl="0" eaLnBrk="1" latinLnBrk="0" hangingPunct="1">
              <a:spcBef>
                <a:spcPct val="0"/>
              </a:spcBef>
              <a:buNone/>
              <a:defRPr sz="2000" b="1" i="0" kern="1200" cap="all" baseline="0">
                <a:solidFill>
                  <a:srgbClr val="26558A"/>
                </a:solidFill>
                <a:latin typeface="Franklin Gothic Medium Cond" panose="020B0606030402020204" pitchFamily="34" charset="0"/>
                <a:ea typeface="+mj-ea"/>
                <a:cs typeface="+mj-cs"/>
              </a:defRPr>
            </a:lvl1pPr>
          </a:lstStyle>
          <a:p>
            <a:r>
              <a:rPr lang="en-US" sz="2700" b="0" dirty="0">
                <a:solidFill>
                  <a:schemeClr val="accent2"/>
                </a:solidFill>
              </a:rPr>
              <a:t>Here is a variation of a subtitle </a:t>
            </a:r>
          </a:p>
        </p:txBody>
      </p:sp>
      <p:graphicFrame>
        <p:nvGraphicFramePr>
          <p:cNvPr id="9" name="Chart 8"/>
          <p:cNvGraphicFramePr/>
          <p:nvPr>
            <p:extLst>
              <p:ext uri="{D42A27DB-BD31-4B8C-83A1-F6EECF244321}">
                <p14:modId xmlns:p14="http://schemas.microsoft.com/office/powerpoint/2010/main" val="776476983"/>
              </p:ext>
            </p:extLst>
          </p:nvPr>
        </p:nvGraphicFramePr>
        <p:xfrm>
          <a:off x="3759200" y="0"/>
          <a:ext cx="8524000" cy="5969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hasCustomPrompt="1"/>
          </p:nvPr>
        </p:nvSpPr>
        <p:spPr>
          <a:xfrm>
            <a:off x="609600" y="482600"/>
            <a:ext cx="4775200" cy="1422400"/>
          </a:xfrm>
        </p:spPr>
        <p:txBody>
          <a:bodyPr/>
          <a:lstStyle>
            <a:lvl1pPr>
              <a:defRPr/>
            </a:lvl1pPr>
          </a:lstStyle>
          <a:p>
            <a:r>
              <a:rPr lang="en-US" dirty="0"/>
              <a:t>Chart pages</a:t>
            </a:r>
          </a:p>
        </p:txBody>
      </p:sp>
      <p:sp>
        <p:nvSpPr>
          <p:cNvPr id="15" name="TextBox 14"/>
          <p:cNvSpPr txBox="1"/>
          <p:nvPr/>
        </p:nvSpPr>
        <p:spPr>
          <a:xfrm>
            <a:off x="414528" y="3562096"/>
            <a:ext cx="5486400" cy="2339101"/>
          </a:xfrm>
          <a:prstGeom prst="rect">
            <a:avLst/>
          </a:prstGeom>
          <a:noFill/>
        </p:spPr>
        <p:txBody>
          <a:bodyPr wrap="square" lIns="121917" tIns="60958" rIns="121917" bIns="60958" rtlCol="0">
            <a:spAutoFit/>
          </a:bodyPr>
          <a:lstStyle/>
          <a:p>
            <a:r>
              <a:rPr lang="en-US" sz="2400" dirty="0">
                <a:solidFill>
                  <a:schemeClr val="accent2"/>
                </a:solidFill>
                <a:latin typeface="Franklin Gothic Medium Cond" panose="020B0606030402020204" pitchFamily="34" charset="0"/>
              </a:rPr>
              <a:t>Descriptive</a:t>
            </a:r>
            <a:r>
              <a:rPr lang="en-US" sz="2400" baseline="0" dirty="0">
                <a:solidFill>
                  <a:schemeClr val="accent2"/>
                </a:solidFill>
                <a:latin typeface="Franklin Gothic Medium Cond" panose="020B0606030402020204" pitchFamily="34" charset="0"/>
              </a:rPr>
              <a:t> text can use Franklin Gothic Medium Condensed. This works for text as well as for: </a:t>
            </a:r>
          </a:p>
          <a:p>
            <a:pPr marL="990575" lvl="1" indent="-380990">
              <a:buFont typeface="Arial" panose="020B0604020202020204" pitchFamily="34" charset="0"/>
              <a:buChar char="•"/>
            </a:pPr>
            <a:r>
              <a:rPr lang="en-US" sz="2400" baseline="0" dirty="0">
                <a:solidFill>
                  <a:schemeClr val="accent2"/>
                </a:solidFill>
                <a:latin typeface="Franklin Gothic Medium Cond" panose="020B0606030402020204" pitchFamily="34" charset="0"/>
              </a:rPr>
              <a:t>Bullet points.</a:t>
            </a:r>
          </a:p>
          <a:p>
            <a:pPr marL="990575" lvl="1" indent="-380990">
              <a:buFont typeface="Arial" panose="020B0604020202020204" pitchFamily="34" charset="0"/>
              <a:buChar char="•"/>
            </a:pPr>
            <a:r>
              <a:rPr lang="en-US" sz="2400" baseline="0" dirty="0">
                <a:solidFill>
                  <a:schemeClr val="accent2"/>
                </a:solidFill>
                <a:latin typeface="Franklin Gothic Medium Cond" panose="020B0606030402020204" pitchFamily="34" charset="0"/>
              </a:rPr>
              <a:t>Like.</a:t>
            </a:r>
          </a:p>
          <a:p>
            <a:pPr marL="990575" lvl="1" indent="-380990">
              <a:buFont typeface="Arial" panose="020B0604020202020204" pitchFamily="34" charset="0"/>
              <a:buChar char="•"/>
            </a:pPr>
            <a:r>
              <a:rPr lang="en-US" sz="2400" baseline="0" dirty="0">
                <a:solidFill>
                  <a:schemeClr val="accent2"/>
                </a:solidFill>
                <a:latin typeface="Franklin Gothic Medium Cond" panose="020B0606030402020204" pitchFamily="34" charset="0"/>
              </a:rPr>
              <a:t>These.</a:t>
            </a:r>
          </a:p>
        </p:txBody>
      </p:sp>
      <p:sp>
        <p:nvSpPr>
          <p:cNvPr id="7" name="Date Placeholder 6"/>
          <p:cNvSpPr>
            <a:spLocks noGrp="1"/>
          </p:cNvSpPr>
          <p:nvPr>
            <p:ph type="dt" sz="half" idx="10"/>
          </p:nvPr>
        </p:nvSpPr>
        <p:spPr/>
        <p:txBody>
          <a:bodyPr/>
          <a:lstStyle/>
          <a:p>
            <a:fld id="{5369F0AD-E004-45FC-A7E4-9C6B19D44E6D}" type="datetime1">
              <a:rPr lang="en-US" smtClean="0"/>
              <a:pPr/>
              <a:t>10/24/2022</a:t>
            </a:fld>
            <a:endParaRPr lang="en-US" dirty="0"/>
          </a:p>
        </p:txBody>
      </p:sp>
      <p:sp>
        <p:nvSpPr>
          <p:cNvPr id="16" name="Footer Placeholder 15"/>
          <p:cNvSpPr>
            <a:spLocks noGrp="1"/>
          </p:cNvSpPr>
          <p:nvPr>
            <p:ph type="ftr" sz="quarter" idx="11"/>
          </p:nvPr>
        </p:nvSpPr>
        <p:spPr/>
        <p:txBody>
          <a:bodyPr/>
          <a:lstStyle>
            <a:lvl1pPr>
              <a:defRPr b="0" normalizeH="0" baseline="0"/>
            </a:lvl1pPr>
          </a:lstStyle>
          <a:p>
            <a:endParaRPr lang="en-US" dirty="0"/>
          </a:p>
        </p:txBody>
      </p:sp>
      <p:sp>
        <p:nvSpPr>
          <p:cNvPr id="17" name="Slide Number Placeholder 16"/>
          <p:cNvSpPr>
            <a:spLocks noGrp="1"/>
          </p:cNvSpPr>
          <p:nvPr>
            <p:ph type="sldNum" sz="quarter" idx="12"/>
          </p:nvPr>
        </p:nvSpPr>
        <p:spPr/>
        <p:txBody>
          <a:bodyPr/>
          <a:lstStyle/>
          <a:p>
            <a:fld id="{04E195D4-3F35-4E05-B500-7E7FD17C6DB3}" type="slidenum">
              <a:rPr lang="en-US" smtClean="0"/>
              <a:pPr/>
              <a:t>‹#›</a:t>
            </a:fld>
            <a:endParaRPr lang="en-US" dirty="0"/>
          </a:p>
        </p:txBody>
      </p:sp>
      <p:sp>
        <p:nvSpPr>
          <p:cNvPr id="18" name="TextBox 17"/>
          <p:cNvSpPr txBox="1"/>
          <p:nvPr/>
        </p:nvSpPr>
        <p:spPr>
          <a:xfrm>
            <a:off x="7048768" y="482600"/>
            <a:ext cx="1787243" cy="451405"/>
          </a:xfrm>
          <a:prstGeom prst="rect">
            <a:avLst/>
          </a:prstGeom>
          <a:noFill/>
        </p:spPr>
        <p:txBody>
          <a:bodyPr wrap="none" lIns="121917" tIns="60958" rIns="121917" bIns="60958" rtlCol="0">
            <a:spAutoFit/>
          </a:bodyPr>
          <a:lstStyle/>
          <a:p>
            <a:r>
              <a:rPr lang="en-US" sz="2100" dirty="0">
                <a:solidFill>
                  <a:schemeClr val="accent3"/>
                </a:solidFill>
                <a:latin typeface="Franklin Gothic Medium Cond" panose="020B0606030402020204" pitchFamily="34" charset="0"/>
              </a:rPr>
              <a:t>Label with lines</a:t>
            </a:r>
          </a:p>
        </p:txBody>
      </p:sp>
      <p:sp>
        <p:nvSpPr>
          <p:cNvPr id="19" name="TextBox 18"/>
          <p:cNvSpPr txBox="1"/>
          <p:nvPr/>
        </p:nvSpPr>
        <p:spPr>
          <a:xfrm>
            <a:off x="7048768" y="4343401"/>
            <a:ext cx="2711627" cy="861775"/>
          </a:xfrm>
          <a:prstGeom prst="rect">
            <a:avLst/>
          </a:prstGeom>
          <a:noFill/>
        </p:spPr>
        <p:txBody>
          <a:bodyPr wrap="square" lIns="121917" tIns="60958" rIns="121917" bIns="60958" rtlCol="0">
            <a:spAutoFit/>
          </a:bodyPr>
          <a:lstStyle/>
          <a:p>
            <a:r>
              <a:rPr lang="en-US" dirty="0">
                <a:solidFill>
                  <a:schemeClr val="bg1"/>
                </a:solidFill>
                <a:latin typeface="Franklin Gothic Medium Cond" panose="020B0606030402020204" pitchFamily="34" charset="0"/>
              </a:rPr>
              <a:t>On </a:t>
            </a:r>
            <a:r>
              <a:rPr lang="en-US" dirty="0">
                <a:solidFill>
                  <a:schemeClr val="accent2"/>
                </a:solidFill>
                <a:latin typeface="Franklin Gothic Medium Cond" panose="020B0606030402020204" pitchFamily="34" charset="0"/>
              </a:rPr>
              <a:t>dark</a:t>
            </a:r>
            <a:r>
              <a:rPr lang="en-US" dirty="0">
                <a:solidFill>
                  <a:schemeClr val="bg1"/>
                </a:solidFill>
                <a:latin typeface="Franklin Gothic Medium Cond" panose="020B0606030402020204" pitchFamily="34" charset="0"/>
              </a:rPr>
              <a:t> backgrounds, try reversed labels</a:t>
            </a:r>
          </a:p>
        </p:txBody>
      </p:sp>
    </p:spTree>
    <p:extLst>
      <p:ext uri="{BB962C8B-B14F-4D97-AF65-F5344CB8AC3E}">
        <p14:creationId xmlns:p14="http://schemas.microsoft.com/office/powerpoint/2010/main" val="29170941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381000"/>
            <a:ext cx="10972800" cy="1143000"/>
          </a:xfrm>
        </p:spPr>
        <p:txBody>
          <a:bodyPr/>
          <a:lstStyle>
            <a:lvl1pPr>
              <a:defRPr>
                <a:latin typeface="Franklin Gothic Medium Cond" panose="020B0606030402020204" pitchFamily="34" charset="0"/>
              </a:defRPr>
            </a:lvl1pPr>
          </a:lstStyle>
          <a:p>
            <a:r>
              <a:rPr lang="en-US" dirty="0"/>
              <a:t>Some common shapes</a:t>
            </a:r>
          </a:p>
        </p:txBody>
      </p:sp>
      <p:grpSp>
        <p:nvGrpSpPr>
          <p:cNvPr id="10" name="Group 9"/>
          <p:cNvGrpSpPr>
            <a:grpSpLocks noChangeAspect="1"/>
          </p:cNvGrpSpPr>
          <p:nvPr/>
        </p:nvGrpSpPr>
        <p:grpSpPr>
          <a:xfrm>
            <a:off x="9891078" y="3937001"/>
            <a:ext cx="403023" cy="839625"/>
            <a:chOff x="3187262" y="2038350"/>
            <a:chExt cx="914400" cy="1905000"/>
          </a:xfrm>
          <a:solidFill>
            <a:schemeClr val="accent2"/>
          </a:solidFill>
        </p:grpSpPr>
        <p:sp>
          <p:nvSpPr>
            <p:cNvPr id="11" name="Oval 10"/>
            <p:cNvSpPr/>
            <p:nvPr userDrawn="1"/>
          </p:nvSpPr>
          <p:spPr>
            <a:xfrm>
              <a:off x="3301562" y="2038350"/>
              <a:ext cx="685800" cy="762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userDrawn="1"/>
          </p:nvSpPr>
          <p:spPr>
            <a:xfrm>
              <a:off x="3187262" y="2800350"/>
              <a:ext cx="914400" cy="1143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a:grpSpLocks noChangeAspect="1"/>
          </p:cNvGrpSpPr>
          <p:nvPr/>
        </p:nvGrpSpPr>
        <p:grpSpPr>
          <a:xfrm>
            <a:off x="8895034" y="3903858"/>
            <a:ext cx="403023" cy="839625"/>
            <a:chOff x="3187262" y="2038350"/>
            <a:chExt cx="914400" cy="1905000"/>
          </a:xfrm>
          <a:solidFill>
            <a:schemeClr val="tx1"/>
          </a:solidFill>
        </p:grpSpPr>
        <p:sp>
          <p:nvSpPr>
            <p:cNvPr id="18" name="Oval 17"/>
            <p:cNvSpPr/>
            <p:nvPr userDrawn="1"/>
          </p:nvSpPr>
          <p:spPr>
            <a:xfrm>
              <a:off x="3301562" y="2038350"/>
              <a:ext cx="685800" cy="762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userDrawn="1"/>
          </p:nvSpPr>
          <p:spPr>
            <a:xfrm>
              <a:off x="3187262" y="2800350"/>
              <a:ext cx="914400" cy="1143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a:grpSpLocks noChangeAspect="1"/>
          </p:cNvGrpSpPr>
          <p:nvPr/>
        </p:nvGrpSpPr>
        <p:grpSpPr>
          <a:xfrm>
            <a:off x="10399078" y="3937001"/>
            <a:ext cx="403023" cy="839625"/>
            <a:chOff x="3187262" y="2038350"/>
            <a:chExt cx="914400" cy="1905000"/>
          </a:xfrm>
          <a:solidFill>
            <a:schemeClr val="accent3"/>
          </a:solidFill>
        </p:grpSpPr>
        <p:sp>
          <p:nvSpPr>
            <p:cNvPr id="21" name="Oval 20"/>
            <p:cNvSpPr/>
            <p:nvPr userDrawn="1"/>
          </p:nvSpPr>
          <p:spPr>
            <a:xfrm>
              <a:off x="3301562" y="2038350"/>
              <a:ext cx="685800" cy="762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3187262" y="2800350"/>
              <a:ext cx="914400" cy="1143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ounded Rectangle 12"/>
          <p:cNvSpPr/>
          <p:nvPr/>
        </p:nvSpPr>
        <p:spPr>
          <a:xfrm>
            <a:off x="192689" y="2419956"/>
            <a:ext cx="2336800" cy="250894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dirty="0">
                <a:solidFill>
                  <a:schemeClr val="tx1"/>
                </a:solidFill>
                <a:latin typeface="Franklin Gothic Medium Cond" panose="020B0606030402020204" pitchFamily="34" charset="0"/>
              </a:rPr>
              <a:t>Example 1</a:t>
            </a:r>
          </a:p>
        </p:txBody>
      </p:sp>
      <p:sp>
        <p:nvSpPr>
          <p:cNvPr id="24" name="Rounded Rectangle 23"/>
          <p:cNvSpPr/>
          <p:nvPr/>
        </p:nvSpPr>
        <p:spPr>
          <a:xfrm>
            <a:off x="2641600" y="1835392"/>
            <a:ext cx="1524000" cy="1499905"/>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dirty="0">
                <a:solidFill>
                  <a:schemeClr val="tx1"/>
                </a:solidFill>
                <a:latin typeface="Franklin Gothic Medium Cond" panose="020B0606030402020204" pitchFamily="34" charset="0"/>
              </a:rPr>
              <a:t>Example 2</a:t>
            </a:r>
          </a:p>
        </p:txBody>
      </p:sp>
      <p:sp>
        <p:nvSpPr>
          <p:cNvPr id="25" name="Rounded Rectangle 24"/>
          <p:cNvSpPr/>
          <p:nvPr/>
        </p:nvSpPr>
        <p:spPr>
          <a:xfrm>
            <a:off x="2529489" y="3410175"/>
            <a:ext cx="2235200" cy="152400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dirty="0">
                <a:solidFill>
                  <a:schemeClr val="accent4"/>
                </a:solidFill>
                <a:latin typeface="Franklin Gothic Medium Cond" panose="020B0606030402020204" pitchFamily="34" charset="0"/>
              </a:rPr>
              <a:t>Example 3 for </a:t>
            </a:r>
            <a:r>
              <a:rPr lang="en-US" i="1" dirty="0">
                <a:solidFill>
                  <a:schemeClr val="accent4"/>
                </a:solidFill>
                <a:latin typeface="Franklin Gothic Medium Cond" panose="020B0606030402020204" pitchFamily="34" charset="0"/>
              </a:rPr>
              <a:t>emphasis</a:t>
            </a:r>
            <a:r>
              <a:rPr lang="en-US" baseline="0" dirty="0">
                <a:solidFill>
                  <a:schemeClr val="accent4"/>
                </a:solidFill>
                <a:latin typeface="Franklin Gothic Medium Cond" panose="020B0606030402020204" pitchFamily="34" charset="0"/>
              </a:rPr>
              <a:t> </a:t>
            </a:r>
            <a:endParaRPr lang="en-US" dirty="0">
              <a:solidFill>
                <a:schemeClr val="accent4"/>
              </a:solidFill>
              <a:latin typeface="Franklin Gothic Medium Cond" panose="020B0606030402020204" pitchFamily="34" charset="0"/>
            </a:endParaRPr>
          </a:p>
        </p:txBody>
      </p:sp>
      <p:sp>
        <p:nvSpPr>
          <p:cNvPr id="23" name="Rectangle 22"/>
          <p:cNvSpPr/>
          <p:nvPr/>
        </p:nvSpPr>
        <p:spPr>
          <a:xfrm>
            <a:off x="4978400" y="3155284"/>
            <a:ext cx="1828800" cy="1727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dirty="0">
                <a:solidFill>
                  <a:schemeClr val="bg1"/>
                </a:solidFill>
                <a:latin typeface="Franklin Gothic Medium Cond" panose="020B0606030402020204" pitchFamily="34" charset="0"/>
              </a:rPr>
              <a:t>Use white</a:t>
            </a:r>
            <a:r>
              <a:rPr lang="en-US" baseline="0" dirty="0">
                <a:solidFill>
                  <a:schemeClr val="bg1"/>
                </a:solidFill>
                <a:latin typeface="Franklin Gothic Medium Cond" panose="020B0606030402020204" pitchFamily="34" charset="0"/>
              </a:rPr>
              <a:t> type for solid boxes</a:t>
            </a:r>
            <a:endParaRPr lang="en-US" dirty="0">
              <a:solidFill>
                <a:schemeClr val="bg1"/>
              </a:solidFill>
              <a:latin typeface="Franklin Gothic Medium Cond" panose="020B0606030402020204" pitchFamily="34" charset="0"/>
            </a:endParaRPr>
          </a:p>
        </p:txBody>
      </p:sp>
      <p:grpSp>
        <p:nvGrpSpPr>
          <p:cNvPr id="27" name="Group 26"/>
          <p:cNvGrpSpPr>
            <a:grpSpLocks noChangeAspect="1"/>
          </p:cNvGrpSpPr>
          <p:nvPr/>
        </p:nvGrpSpPr>
        <p:grpSpPr>
          <a:xfrm>
            <a:off x="8434489" y="3915044"/>
            <a:ext cx="403023" cy="839625"/>
            <a:chOff x="3187262" y="2038350"/>
            <a:chExt cx="914400" cy="1905000"/>
          </a:xfrm>
          <a:solidFill>
            <a:schemeClr val="tx1"/>
          </a:solidFill>
        </p:grpSpPr>
        <p:sp>
          <p:nvSpPr>
            <p:cNvPr id="28" name="Oval 27"/>
            <p:cNvSpPr/>
            <p:nvPr userDrawn="1"/>
          </p:nvSpPr>
          <p:spPr>
            <a:xfrm>
              <a:off x="3301562" y="2038350"/>
              <a:ext cx="685800" cy="762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userDrawn="1"/>
          </p:nvSpPr>
          <p:spPr>
            <a:xfrm>
              <a:off x="3187262" y="2800350"/>
              <a:ext cx="914400" cy="1143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2" name="Straight Arrow Connector 31"/>
          <p:cNvCxnSpPr/>
          <p:nvPr/>
        </p:nvCxnSpPr>
        <p:spPr>
          <a:xfrm>
            <a:off x="7416800" y="2216831"/>
            <a:ext cx="1219200" cy="1219200"/>
          </a:xfrm>
          <a:prstGeom prst="straightConnector1">
            <a:avLst/>
          </a:prstGeom>
          <a:ln w="762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8873388" y="1664691"/>
            <a:ext cx="1219200" cy="1219200"/>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a:p>
        </p:txBody>
      </p:sp>
      <p:sp>
        <p:nvSpPr>
          <p:cNvPr id="26" name="Oval 25"/>
          <p:cNvSpPr/>
          <p:nvPr/>
        </p:nvSpPr>
        <p:spPr>
          <a:xfrm>
            <a:off x="10316471" y="1658324"/>
            <a:ext cx="1219200" cy="12192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a:p>
        </p:txBody>
      </p:sp>
      <p:sp>
        <p:nvSpPr>
          <p:cNvPr id="7" name="Date Placeholder 6"/>
          <p:cNvSpPr>
            <a:spLocks noGrp="1"/>
          </p:cNvSpPr>
          <p:nvPr>
            <p:ph type="dt" sz="half" idx="10"/>
          </p:nvPr>
        </p:nvSpPr>
        <p:spPr/>
        <p:txBody>
          <a:bodyPr/>
          <a:lstStyle/>
          <a:p>
            <a:fld id="{606870C8-E140-46FC-BB55-F332D96251B2}" type="datetime1">
              <a:rPr lang="en-US" smtClean="0"/>
              <a:pPr/>
              <a:t>10/24/2022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E195D4-3F35-4E05-B500-7E7FD17C6DB3}" type="slidenum">
              <a:rPr lang="en-US" smtClean="0"/>
              <a:pPr/>
              <a:t>‹#›</a:t>
            </a:fld>
            <a:endParaRPr lang="en-US" dirty="0"/>
          </a:p>
        </p:txBody>
      </p:sp>
      <p:cxnSp>
        <p:nvCxnSpPr>
          <p:cNvPr id="4" name="Straight Arrow Connector 3"/>
          <p:cNvCxnSpPr/>
          <p:nvPr/>
        </p:nvCxnSpPr>
        <p:spPr>
          <a:xfrm>
            <a:off x="6197600" y="2419957"/>
            <a:ext cx="1524000" cy="91534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9365960" y="3855908"/>
            <a:ext cx="479539" cy="938315"/>
            <a:chOff x="6055683" y="3468214"/>
            <a:chExt cx="359654" cy="703736"/>
          </a:xfrm>
        </p:grpSpPr>
        <p:grpSp>
          <p:nvGrpSpPr>
            <p:cNvPr id="31" name="Group 30"/>
            <p:cNvGrpSpPr>
              <a:grpSpLocks noChangeAspect="1"/>
            </p:cNvGrpSpPr>
            <p:nvPr userDrawn="1"/>
          </p:nvGrpSpPr>
          <p:grpSpPr>
            <a:xfrm>
              <a:off x="6055683" y="3504176"/>
              <a:ext cx="302267" cy="629719"/>
              <a:chOff x="3187262" y="2038350"/>
              <a:chExt cx="914400" cy="1905000"/>
            </a:xfrm>
            <a:solidFill>
              <a:schemeClr val="tx1"/>
            </a:solidFill>
          </p:grpSpPr>
          <p:sp>
            <p:nvSpPr>
              <p:cNvPr id="33" name="Oval 32"/>
              <p:cNvSpPr/>
              <p:nvPr userDrawn="1"/>
            </p:nvSpPr>
            <p:spPr>
              <a:xfrm>
                <a:off x="3301562" y="2038350"/>
                <a:ext cx="685800" cy="762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p:cNvSpPr/>
              <p:nvPr userDrawn="1"/>
            </p:nvSpPr>
            <p:spPr>
              <a:xfrm>
                <a:off x="3187262" y="2800350"/>
                <a:ext cx="914400" cy="1143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p:cNvSpPr/>
            <p:nvPr userDrawn="1"/>
          </p:nvSpPr>
          <p:spPr>
            <a:xfrm>
              <a:off x="6224995" y="3468214"/>
              <a:ext cx="190342" cy="70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31016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386917" cy="639763"/>
          </a:xfrm>
        </p:spPr>
        <p:txBody>
          <a:bodyPr anchor="b"/>
          <a:lstStyle>
            <a:lvl1pPr marL="0" indent="0">
              <a:buNone/>
              <a:defRPr sz="3200" b="1" baseline="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dirty="0"/>
              <a:t>Image title #1</a:t>
            </a:r>
          </a:p>
        </p:txBody>
      </p:sp>
      <p:sp>
        <p:nvSpPr>
          <p:cNvPr id="4" name="Content Placeholder 3"/>
          <p:cNvSpPr>
            <a:spLocks noGrp="1"/>
          </p:cNvSpPr>
          <p:nvPr>
            <p:ph sz="half" idx="2"/>
          </p:nvPr>
        </p:nvSpPr>
        <p:spPr>
          <a:xfrm>
            <a:off x="609600" y="2174875"/>
            <a:ext cx="5386917" cy="3951288"/>
          </a:xfrm>
        </p:spPr>
        <p:txBody>
          <a:bodyPr>
            <a:normAutofit/>
          </a:bodyPr>
          <a:lstStyle>
            <a:lvl1pPr marL="0" indent="0">
              <a:buNone/>
              <a:defRPr lang="en-US" sz="3200" kern="1200" baseline="0" dirty="0">
                <a:solidFill>
                  <a:schemeClr val="tx1">
                    <a:lumMod val="75000"/>
                    <a:lumOff val="25000"/>
                  </a:schemeClr>
                </a:solidFill>
                <a:latin typeface="Franklin Gothic Medium" panose="020B0603020102020204" pitchFamily="34" charset="0"/>
                <a:ea typeface="+mn-ea"/>
                <a:cs typeface="+mn-cs"/>
              </a:defRPr>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Edit Master text styles</a:t>
            </a:r>
          </a:p>
        </p:txBody>
      </p:sp>
      <p:sp>
        <p:nvSpPr>
          <p:cNvPr id="5" name="Text Placeholder 4"/>
          <p:cNvSpPr>
            <a:spLocks noGrp="1"/>
          </p:cNvSpPr>
          <p:nvPr>
            <p:ph type="body" sz="quarter" idx="3" hasCustomPrompt="1"/>
          </p:nvPr>
        </p:nvSpPr>
        <p:spPr>
          <a:xfrm>
            <a:off x="6193369" y="1535113"/>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dirty="0"/>
              <a:t>Image title #2 </a:t>
            </a:r>
          </a:p>
        </p:txBody>
      </p:sp>
      <p:pic>
        <p:nvPicPr>
          <p:cNvPr id="10" name="Picture 9"/>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
                    </a14:imgEffect>
                  </a14:imgLayer>
                </a14:imgProps>
              </a:ext>
            </a:extLst>
          </a:blip>
          <a:srcRect l="24359" t="36631" r="28828" b="30858"/>
          <a:stretch/>
        </p:blipFill>
        <p:spPr bwMode="auto">
          <a:xfrm>
            <a:off x="1016000" y="1193800"/>
            <a:ext cx="9448800" cy="4876800"/>
          </a:xfrm>
          <a:prstGeom prst="rect">
            <a:avLst/>
          </a:prstGeom>
          <a:ln>
            <a:noFill/>
          </a:ln>
          <a:extLst>
            <a:ext uri="{53640926-AAD7-44D8-BBD7-CCE9431645EC}">
              <a14:shadowObscured xmlns:a14="http://schemas.microsoft.com/office/drawing/2010/main"/>
            </a:ext>
          </a:extLst>
        </p:spPr>
      </p:pic>
      <p:sp>
        <p:nvSpPr>
          <p:cNvPr id="11" name="Title 10"/>
          <p:cNvSpPr>
            <a:spLocks noGrp="1"/>
          </p:cNvSpPr>
          <p:nvPr>
            <p:ph type="title"/>
          </p:nvPr>
        </p:nvSpPr>
        <p:spPr/>
        <p:txBody>
          <a:bodyPr/>
          <a:lstStyle/>
          <a:p>
            <a:r>
              <a:rPr lang="en-US"/>
              <a:t>Click to edit Master title style</a:t>
            </a:r>
          </a:p>
        </p:txBody>
      </p:sp>
      <p:sp>
        <p:nvSpPr>
          <p:cNvPr id="12" name="Date Placeholder 11"/>
          <p:cNvSpPr>
            <a:spLocks noGrp="1"/>
          </p:cNvSpPr>
          <p:nvPr>
            <p:ph type="dt" sz="half" idx="10"/>
          </p:nvPr>
        </p:nvSpPr>
        <p:spPr/>
        <p:txBody>
          <a:bodyPr/>
          <a:lstStyle/>
          <a:p>
            <a:fld id="{5369F0AD-E004-45FC-A7E4-9C6B19D44E6D}" type="datetime1">
              <a:rPr lang="en-US" smtClean="0"/>
              <a:pPr/>
              <a:t>10/24/2022</a:t>
            </a:fld>
            <a:endParaRPr lang="en-US" dirty="0"/>
          </a:p>
        </p:txBody>
      </p:sp>
      <p:sp>
        <p:nvSpPr>
          <p:cNvPr id="13" name="Footer Placeholder 12"/>
          <p:cNvSpPr>
            <a:spLocks noGrp="1"/>
          </p:cNvSpPr>
          <p:nvPr>
            <p:ph type="ftr" sz="quarter" idx="11"/>
          </p:nvPr>
        </p:nvSpPr>
        <p:spPr/>
        <p:txBody>
          <a:bodyPr/>
          <a:lstStyle/>
          <a:p>
            <a:endParaRPr lang="en-US" dirty="0"/>
          </a:p>
        </p:txBody>
      </p:sp>
      <p:sp>
        <p:nvSpPr>
          <p:cNvPr id="14" name="Slide Number Placeholder 13"/>
          <p:cNvSpPr>
            <a:spLocks noGrp="1"/>
          </p:cNvSpPr>
          <p:nvPr>
            <p:ph type="sldNum" sz="quarter" idx="12"/>
          </p:nvPr>
        </p:nvSpPr>
        <p:spPr/>
        <p:txBody>
          <a:bodyPr/>
          <a:lstStyle/>
          <a:p>
            <a:fld id="{04E195D4-3F35-4E05-B500-7E7FD17C6DB3}" type="slidenum">
              <a:rPr lang="en-US" smtClean="0"/>
              <a:pPr/>
              <a:t>‹#›</a:t>
            </a:fld>
            <a:endParaRPr lang="en-US" dirty="0"/>
          </a:p>
        </p:txBody>
      </p:sp>
    </p:spTree>
    <p:extLst>
      <p:ext uri="{BB962C8B-B14F-4D97-AF65-F5344CB8AC3E}">
        <p14:creationId xmlns:p14="http://schemas.microsoft.com/office/powerpoint/2010/main" val="247771043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3981" y="6435048"/>
            <a:ext cx="12205981" cy="422952"/>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a:p>
        </p:txBody>
      </p:sp>
      <p:sp>
        <p:nvSpPr>
          <p:cNvPr id="3" name="Text Placeholder 2"/>
          <p:cNvSpPr>
            <a:spLocks noGrp="1"/>
          </p:cNvSpPr>
          <p:nvPr>
            <p:ph type="body" idx="1"/>
          </p:nvPr>
        </p:nvSpPr>
        <p:spPr>
          <a:xfrm>
            <a:off x="609600" y="1905001"/>
            <a:ext cx="10972800" cy="4221164"/>
          </a:xfrm>
          <a:prstGeom prst="rect">
            <a:avLst/>
          </a:prstGeom>
        </p:spPr>
        <p:txBody>
          <a:bodyPr vert="horz" lIns="121917" tIns="60958" rIns="121917" bIns="60958" rtlCol="0">
            <a:normAutofit/>
          </a:bodyPr>
          <a:lstStyle/>
          <a:p>
            <a:pPr lvl="0"/>
            <a:r>
              <a:rPr lang="en-US" dirty="0"/>
              <a:t>Subtitle</a:t>
            </a:r>
          </a:p>
          <a:p>
            <a:pPr lvl="1"/>
            <a:r>
              <a:rPr lang="en-US" dirty="0"/>
              <a:t>SECOND LEVEL</a:t>
            </a:r>
          </a:p>
          <a:p>
            <a:pPr lvl="1"/>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08000" y="6425291"/>
            <a:ext cx="2032000" cy="365125"/>
          </a:xfrm>
          <a:prstGeom prst="rect">
            <a:avLst/>
          </a:prstGeom>
        </p:spPr>
        <p:txBody>
          <a:bodyPr vert="horz" lIns="121917" tIns="60958" rIns="121917" bIns="60958" rtlCol="0" anchor="ctr"/>
          <a:lstStyle>
            <a:lvl1pPr algn="l">
              <a:defRPr sz="1200" b="0">
                <a:solidFill>
                  <a:schemeClr val="tx1">
                    <a:tint val="75000"/>
                  </a:schemeClr>
                </a:solidFill>
                <a:latin typeface="Franklin Gothic Book" panose="020B0503020102020204" pitchFamily="34" charset="0"/>
              </a:defRPr>
            </a:lvl1pPr>
          </a:lstStyle>
          <a:p>
            <a:fld id="{5369F0AD-E004-45FC-A7E4-9C6B19D44E6D}" type="datetime1">
              <a:rPr lang="en-US" smtClean="0"/>
              <a:pPr/>
              <a:t>10/24/2022</a:t>
            </a:fld>
            <a:endParaRPr lang="en-US" dirty="0"/>
          </a:p>
        </p:txBody>
      </p:sp>
      <p:sp>
        <p:nvSpPr>
          <p:cNvPr id="5" name="Footer Placeholder 4"/>
          <p:cNvSpPr>
            <a:spLocks noGrp="1"/>
          </p:cNvSpPr>
          <p:nvPr>
            <p:ph type="ftr" sz="quarter" idx="3"/>
          </p:nvPr>
        </p:nvSpPr>
        <p:spPr>
          <a:xfrm>
            <a:off x="3911600" y="6425291"/>
            <a:ext cx="4368800" cy="365125"/>
          </a:xfrm>
          <a:prstGeom prst="rect">
            <a:avLst/>
          </a:prstGeom>
        </p:spPr>
        <p:txBody>
          <a:bodyPr vert="horz" lIns="121917" tIns="60958" rIns="121917" bIns="60958" rtlCol="0" anchor="ctr"/>
          <a:lstStyle>
            <a:lvl1pPr algn="ctr">
              <a:defRPr sz="1300" b="1" cap="small" baseline="0">
                <a:solidFill>
                  <a:schemeClr val="bg1"/>
                </a:solidFill>
                <a:latin typeface="Palatino Linotype" panose="02040502050505030304" pitchFamily="18" charset="0"/>
              </a:defRPr>
            </a:lvl1pPr>
          </a:lstStyle>
          <a:p>
            <a:endParaRPr lang="en-US" dirty="0"/>
          </a:p>
        </p:txBody>
      </p:sp>
      <p:sp>
        <p:nvSpPr>
          <p:cNvPr id="7" name="Rectangle 6"/>
          <p:cNvSpPr/>
          <p:nvPr/>
        </p:nvSpPr>
        <p:spPr>
          <a:xfrm>
            <a:off x="609600" y="482600"/>
            <a:ext cx="10972800" cy="1207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a:p>
        </p:txBody>
      </p:sp>
      <p:sp>
        <p:nvSpPr>
          <p:cNvPr id="2" name="Title Placeholder 1"/>
          <p:cNvSpPr>
            <a:spLocks noGrp="1"/>
          </p:cNvSpPr>
          <p:nvPr>
            <p:ph type="title"/>
          </p:nvPr>
        </p:nvSpPr>
        <p:spPr>
          <a:xfrm>
            <a:off x="609600" y="482600"/>
            <a:ext cx="10972800" cy="1422400"/>
          </a:xfrm>
          <a:prstGeom prst="rect">
            <a:avLst/>
          </a:prstGeom>
        </p:spPr>
        <p:txBody>
          <a:bodyPr vert="horz" lIns="121917" tIns="60958" rIns="121917" bIns="60958" rtlCol="0" anchor="ctr">
            <a:normAutofit/>
          </a:bodyPr>
          <a:lstStyle/>
          <a:p>
            <a:r>
              <a:rPr lang="en-US" dirty="0"/>
              <a:t>FORMAL MAIN TITLE </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21917" tIns="60958" rIns="121917" bIns="60958" rtlCol="0" anchor="ctr"/>
          <a:lstStyle>
            <a:lvl1pPr algn="r">
              <a:defRPr sz="1600">
                <a:solidFill>
                  <a:schemeClr val="tx1">
                    <a:tint val="75000"/>
                  </a:schemeClr>
                </a:solidFill>
              </a:defRPr>
            </a:lvl1pPr>
          </a:lstStyle>
          <a:p>
            <a:fld id="{04E195D4-3F35-4E05-B500-7E7FD17C6DB3}" type="slidenum">
              <a:rPr lang="en-US" smtClean="0"/>
              <a:pPr/>
              <a:t>‹#›</a:t>
            </a:fld>
            <a:endParaRPr lang="en-US" dirty="0"/>
          </a:p>
        </p:txBody>
      </p:sp>
    </p:spTree>
    <p:extLst>
      <p:ext uri="{BB962C8B-B14F-4D97-AF65-F5344CB8AC3E}">
        <p14:creationId xmlns:p14="http://schemas.microsoft.com/office/powerpoint/2010/main" val="21080651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1219170" rtl="0" eaLnBrk="1" latinLnBrk="0" hangingPunct="1">
        <a:spcBef>
          <a:spcPct val="0"/>
        </a:spcBef>
        <a:buNone/>
        <a:defRPr sz="6400" i="0" kern="1200" baseline="0">
          <a:solidFill>
            <a:schemeClr val="tx1"/>
          </a:solidFill>
          <a:latin typeface="Franklin Gothic Medium" panose="020B0603020102020204" pitchFamily="34" charset="0"/>
          <a:ea typeface="+mj-ea"/>
          <a:cs typeface="+mj-cs"/>
        </a:defRPr>
      </a:lvl1pPr>
    </p:titleStyle>
    <p:body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4800" kern="1200" baseline="0">
          <a:solidFill>
            <a:srgbClr val="20558A"/>
          </a:solidFill>
          <a:latin typeface="Franklin Gothic Medium Cond" panose="020B06060304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200" kern="1200" baseline="0">
          <a:solidFill>
            <a:srgbClr val="20558A"/>
          </a:solidFill>
          <a:latin typeface="Franklin Gothic Medium Cond" panose="020B06060304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rgbClr val="747679"/>
          </a:solidFill>
          <a:latin typeface="Franklin Gothic Book" panose="020B05030201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700" kern="1200">
          <a:solidFill>
            <a:schemeClr val="tx1"/>
          </a:solidFill>
          <a:latin typeface="Franklin Gothic Medium Cond" panose="020B0606030402020204" pitchFamily="34" charset="0"/>
          <a:ea typeface="+mn-ea"/>
          <a:cs typeface="+mn-cs"/>
        </a:defRPr>
      </a:lvl4pPr>
      <a:lvl5pPr marL="2438339" indent="0" algn="l" defTabSz="1219170" rtl="0" eaLnBrk="1" latinLnBrk="0" hangingPunct="1">
        <a:spcBef>
          <a:spcPct val="20000"/>
        </a:spcBef>
        <a:buFont typeface="Arial" panose="020B0604020202020204" pitchFamily="34" charset="0"/>
        <a:buNone/>
        <a:defRPr sz="2700" kern="1200">
          <a:solidFill>
            <a:schemeClr val="tx1"/>
          </a:solidFill>
          <a:latin typeface="Franklin Gothic Medium Cond" panose="020B06060304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241553"/>
            <a:ext cx="10058400" cy="2234947"/>
          </a:xfrm>
        </p:spPr>
        <p:txBody>
          <a:bodyPr>
            <a:noAutofit/>
          </a:bodyPr>
          <a:lstStyle/>
          <a:p>
            <a:pPr algn="ctr"/>
            <a:r>
              <a:rPr lang="en-US" sz="4800" dirty="0"/>
              <a:t/>
            </a:r>
            <a:br>
              <a:rPr lang="en-US" sz="4800" dirty="0"/>
            </a:br>
            <a:r>
              <a:rPr lang="en-US" sz="4800" dirty="0"/>
              <a:t/>
            </a:r>
            <a:br>
              <a:rPr lang="en-US" sz="4800" dirty="0"/>
            </a:br>
            <a:r>
              <a:rPr lang="en-US" sz="4800" dirty="0"/>
              <a:t>State Authorization Reciprocity Agreements</a:t>
            </a:r>
            <a:br>
              <a:rPr lang="en-US" sz="4800" dirty="0"/>
            </a:br>
            <a:endParaRPr lang="en-US" sz="4800" dirty="0"/>
          </a:p>
        </p:txBody>
      </p:sp>
      <p:sp>
        <p:nvSpPr>
          <p:cNvPr id="3" name="Subtitle 2"/>
          <p:cNvSpPr>
            <a:spLocks noGrp="1"/>
          </p:cNvSpPr>
          <p:nvPr>
            <p:ph type="subTitle" idx="1"/>
          </p:nvPr>
        </p:nvSpPr>
        <p:spPr>
          <a:xfrm>
            <a:off x="1154083" y="2723836"/>
            <a:ext cx="10058400" cy="1759547"/>
          </a:xfrm>
        </p:spPr>
        <p:txBody>
          <a:bodyPr>
            <a:normAutofit fontScale="70000" lnSpcReduction="20000"/>
          </a:bodyPr>
          <a:lstStyle/>
          <a:p>
            <a:r>
              <a:rPr lang="en-US" sz="4000" dirty="0"/>
              <a:t>Academic Affairs Committee</a:t>
            </a:r>
            <a:br>
              <a:rPr lang="en-US" sz="4000" dirty="0"/>
            </a:br>
            <a:r>
              <a:rPr lang="en-US" sz="4000" dirty="0"/>
              <a:t>October 24, 2022</a:t>
            </a:r>
          </a:p>
          <a:p>
            <a:endParaRPr lang="en-US" dirty="0"/>
          </a:p>
          <a:p>
            <a:r>
              <a:rPr lang="en-US" dirty="0"/>
              <a:t>Joseph G. DeFilippo, Ph.D.</a:t>
            </a:r>
          </a:p>
        </p:txBody>
      </p:sp>
      <p:sp>
        <p:nvSpPr>
          <p:cNvPr id="4" name="Slide Number Placeholder 3"/>
          <p:cNvSpPr>
            <a:spLocks noGrp="1"/>
          </p:cNvSpPr>
          <p:nvPr>
            <p:ph type="sldNum" sz="quarter" idx="12"/>
          </p:nvPr>
        </p:nvSpPr>
        <p:spPr/>
        <p:txBody>
          <a:bodyPr/>
          <a:lstStyle/>
          <a:p>
            <a:fld id="{04E195D4-3F35-4E05-B500-7E7FD17C6DB3}" type="slidenum">
              <a:rPr lang="en-US" smtClean="0"/>
              <a:pPr/>
              <a:t>1</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7634" y="4730720"/>
            <a:ext cx="4971298" cy="1027178"/>
          </a:xfrm>
          <a:prstGeom prst="rect">
            <a:avLst/>
          </a:prstGeom>
        </p:spPr>
      </p:pic>
    </p:spTree>
    <p:extLst>
      <p:ext uri="{BB962C8B-B14F-4D97-AF65-F5344CB8AC3E}">
        <p14:creationId xmlns:p14="http://schemas.microsoft.com/office/powerpoint/2010/main" val="2466413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48C5-A103-9D48-B684-6EF61194DADF}"/>
              </a:ext>
            </a:extLst>
          </p:cNvPr>
          <p:cNvSpPr>
            <a:spLocks noGrp="1"/>
          </p:cNvSpPr>
          <p:nvPr>
            <p:ph type="ctrTitle"/>
          </p:nvPr>
        </p:nvSpPr>
        <p:spPr>
          <a:xfrm>
            <a:off x="0" y="1"/>
            <a:ext cx="12192000" cy="1232452"/>
          </a:xfrm>
        </p:spPr>
        <p:txBody>
          <a:bodyPr/>
          <a:lstStyle/>
          <a:p>
            <a:r>
              <a:rPr lang="en-US" dirty="0"/>
              <a:t>Issues</a:t>
            </a:r>
          </a:p>
        </p:txBody>
      </p:sp>
      <p:sp>
        <p:nvSpPr>
          <p:cNvPr id="3" name="Subtitle 2">
            <a:extLst>
              <a:ext uri="{FF2B5EF4-FFF2-40B4-BE49-F238E27FC236}">
                <a16:creationId xmlns:a16="http://schemas.microsoft.com/office/drawing/2014/main" id="{8D62EABB-B9D3-8F4B-BC49-789405B0720B}"/>
              </a:ext>
            </a:extLst>
          </p:cNvPr>
          <p:cNvSpPr>
            <a:spLocks noGrp="1"/>
          </p:cNvSpPr>
          <p:nvPr>
            <p:ph type="subTitle" idx="1"/>
          </p:nvPr>
        </p:nvSpPr>
        <p:spPr>
          <a:xfrm>
            <a:off x="220869" y="1607794"/>
            <a:ext cx="11750261" cy="3710608"/>
          </a:xfrm>
        </p:spPr>
        <p:txBody>
          <a:bodyPr>
            <a:normAutofit lnSpcReduction="10000"/>
          </a:bodyPr>
          <a:lstStyle/>
          <a:p>
            <a:pPr marL="571500" indent="-571500" algn="l">
              <a:buFont typeface="Arial" panose="020B0604020202020204" pitchFamily="34" charset="0"/>
              <a:buChar char="•"/>
            </a:pPr>
            <a:r>
              <a:rPr lang="en-US" dirty="0">
                <a:solidFill>
                  <a:schemeClr val="bg2">
                    <a:lumMod val="10000"/>
                  </a:schemeClr>
                </a:solidFill>
              </a:rPr>
              <a:t>Extra work for SCHEV, but that’s OK</a:t>
            </a:r>
          </a:p>
          <a:p>
            <a:pPr marL="571500" indent="-571500" algn="l">
              <a:buFont typeface="Arial" panose="020B0604020202020204" pitchFamily="34" charset="0"/>
              <a:buChar char="•"/>
            </a:pPr>
            <a:r>
              <a:rPr lang="en-US" dirty="0">
                <a:solidFill>
                  <a:schemeClr val="bg2">
                    <a:lumMod val="10000"/>
                  </a:schemeClr>
                </a:solidFill>
              </a:rPr>
              <a:t>Some resistance from certain states that want to be able to enforce education specific consumer protection laws on top of SARA</a:t>
            </a:r>
          </a:p>
          <a:p>
            <a:pPr marL="571500" indent="-571500" algn="l">
              <a:buFont typeface="Arial" panose="020B0604020202020204" pitchFamily="34" charset="0"/>
              <a:buChar char="•"/>
            </a:pPr>
            <a:r>
              <a:rPr lang="en-US" dirty="0">
                <a:solidFill>
                  <a:schemeClr val="bg2">
                    <a:lumMod val="10000"/>
                  </a:schemeClr>
                </a:solidFill>
              </a:rPr>
              <a:t>Onerous and difficult to interpret federal requirements regarding programs leading to professional licensure</a:t>
            </a:r>
          </a:p>
          <a:p>
            <a:pPr marL="571500" indent="-571500" algn="l">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F26C1E67-D26B-EE42-B2D8-59FEEE5757E4}"/>
              </a:ext>
            </a:extLst>
          </p:cNvPr>
          <p:cNvSpPr>
            <a:spLocks noGrp="1"/>
          </p:cNvSpPr>
          <p:nvPr>
            <p:ph type="sldNum" sz="quarter" idx="12"/>
          </p:nvPr>
        </p:nvSpPr>
        <p:spPr/>
        <p:txBody>
          <a:bodyPr/>
          <a:lstStyle/>
          <a:p>
            <a:fld id="{04E195D4-3F35-4E05-B500-7E7FD17C6DB3}" type="slidenum">
              <a:rPr lang="en-US" smtClean="0"/>
              <a:pPr/>
              <a:t>10</a:t>
            </a:fld>
            <a:endParaRPr lang="en-US" dirty="0"/>
          </a:p>
        </p:txBody>
      </p:sp>
    </p:spTree>
    <p:extLst>
      <p:ext uri="{BB962C8B-B14F-4D97-AF65-F5344CB8AC3E}">
        <p14:creationId xmlns:p14="http://schemas.microsoft.com/office/powerpoint/2010/main" val="3915936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82D5-412C-644B-BC58-7C0A68066660}"/>
              </a:ext>
            </a:extLst>
          </p:cNvPr>
          <p:cNvSpPr>
            <a:spLocks noGrp="1"/>
          </p:cNvSpPr>
          <p:nvPr>
            <p:ph type="ctrTitle"/>
          </p:nvPr>
        </p:nvSpPr>
        <p:spPr>
          <a:xfrm>
            <a:off x="0" y="129210"/>
            <a:ext cx="12192000" cy="1470025"/>
          </a:xfrm>
        </p:spPr>
        <p:txBody>
          <a:bodyPr/>
          <a:lstStyle/>
          <a:p>
            <a:r>
              <a:rPr lang="en-US" dirty="0"/>
              <a:t>Finally, kudos to:</a:t>
            </a:r>
          </a:p>
        </p:txBody>
      </p:sp>
      <p:sp>
        <p:nvSpPr>
          <p:cNvPr id="3" name="Subtitle 2">
            <a:extLst>
              <a:ext uri="{FF2B5EF4-FFF2-40B4-BE49-F238E27FC236}">
                <a16:creationId xmlns:a16="http://schemas.microsoft.com/office/drawing/2014/main" id="{55EDC371-A530-FD42-963C-0A5A96205072}"/>
              </a:ext>
            </a:extLst>
          </p:cNvPr>
          <p:cNvSpPr>
            <a:spLocks noGrp="1"/>
          </p:cNvSpPr>
          <p:nvPr>
            <p:ph type="subTitle" idx="1"/>
          </p:nvPr>
        </p:nvSpPr>
        <p:spPr>
          <a:xfrm>
            <a:off x="742122" y="2110408"/>
            <a:ext cx="10840278" cy="1752600"/>
          </a:xfrm>
        </p:spPr>
        <p:txBody>
          <a:bodyPr>
            <a:normAutofit/>
          </a:bodyPr>
          <a:lstStyle/>
          <a:p>
            <a:r>
              <a:rPr lang="en-US" dirty="0">
                <a:solidFill>
                  <a:schemeClr val="bg2">
                    <a:lumMod val="10000"/>
                  </a:schemeClr>
                </a:solidFill>
              </a:rPr>
              <a:t>Ms. Darlene Derricott, Senior Coordinator, Academic Services</a:t>
            </a:r>
          </a:p>
          <a:p>
            <a:r>
              <a:rPr lang="en-US" dirty="0">
                <a:solidFill>
                  <a:schemeClr val="bg2">
                    <a:lumMod val="10000"/>
                  </a:schemeClr>
                </a:solidFill>
              </a:rPr>
              <a:t>Ms. Emily Hils, Academic Programs and Services Specialist</a:t>
            </a:r>
          </a:p>
          <a:p>
            <a:pPr algn="l"/>
            <a:endParaRPr lang="en-US" dirty="0"/>
          </a:p>
        </p:txBody>
      </p:sp>
      <p:sp>
        <p:nvSpPr>
          <p:cNvPr id="4" name="Slide Number Placeholder 3">
            <a:extLst>
              <a:ext uri="{FF2B5EF4-FFF2-40B4-BE49-F238E27FC236}">
                <a16:creationId xmlns:a16="http://schemas.microsoft.com/office/drawing/2014/main" id="{9245A93B-7F34-7441-A631-E4D4B479D060}"/>
              </a:ext>
            </a:extLst>
          </p:cNvPr>
          <p:cNvSpPr>
            <a:spLocks noGrp="1"/>
          </p:cNvSpPr>
          <p:nvPr>
            <p:ph type="sldNum" sz="quarter" idx="12"/>
          </p:nvPr>
        </p:nvSpPr>
        <p:spPr/>
        <p:txBody>
          <a:bodyPr/>
          <a:lstStyle/>
          <a:p>
            <a:fld id="{04E195D4-3F35-4E05-B500-7E7FD17C6DB3}" type="slidenum">
              <a:rPr lang="en-US" smtClean="0"/>
              <a:pPr/>
              <a:t>11</a:t>
            </a:fld>
            <a:endParaRPr lang="en-US" dirty="0"/>
          </a:p>
        </p:txBody>
      </p:sp>
    </p:spTree>
    <p:extLst>
      <p:ext uri="{BB962C8B-B14F-4D97-AF65-F5344CB8AC3E}">
        <p14:creationId xmlns:p14="http://schemas.microsoft.com/office/powerpoint/2010/main" val="1452804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73148"/>
            <a:ext cx="12192000" cy="1012313"/>
          </a:xfrm>
        </p:spPr>
        <p:txBody>
          <a:bodyPr>
            <a:normAutofit/>
          </a:bodyPr>
          <a:lstStyle/>
          <a:p>
            <a:r>
              <a:rPr lang="en-US" sz="4800" dirty="0"/>
              <a:t>History 1--2010 Federal Title IV Regulations</a:t>
            </a:r>
          </a:p>
        </p:txBody>
      </p:sp>
      <p:sp>
        <p:nvSpPr>
          <p:cNvPr id="4" name="Slide Number Placeholder 3"/>
          <p:cNvSpPr>
            <a:spLocks noGrp="1"/>
          </p:cNvSpPr>
          <p:nvPr>
            <p:ph type="sldNum" sz="quarter" idx="12"/>
          </p:nvPr>
        </p:nvSpPr>
        <p:spPr/>
        <p:txBody>
          <a:bodyPr/>
          <a:lstStyle/>
          <a:p>
            <a:fld id="{04E195D4-3F35-4E05-B500-7E7FD17C6DB3}" type="slidenum">
              <a:rPr lang="en-US" smtClean="0"/>
              <a:pPr/>
              <a:t>2</a:t>
            </a:fld>
            <a:endParaRPr lang="en-US" dirty="0"/>
          </a:p>
        </p:txBody>
      </p:sp>
      <p:sp>
        <p:nvSpPr>
          <p:cNvPr id="2" name="TextBox 1">
            <a:extLst>
              <a:ext uri="{FF2B5EF4-FFF2-40B4-BE49-F238E27FC236}">
                <a16:creationId xmlns:a16="http://schemas.microsoft.com/office/drawing/2014/main" id="{85C1B4B0-3E2E-5943-BDD6-4D88FC4A1512}"/>
              </a:ext>
            </a:extLst>
          </p:cNvPr>
          <p:cNvSpPr txBox="1"/>
          <p:nvPr/>
        </p:nvSpPr>
        <p:spPr>
          <a:xfrm>
            <a:off x="417443" y="1285461"/>
            <a:ext cx="11357113" cy="4678204"/>
          </a:xfrm>
          <a:prstGeom prst="rect">
            <a:avLst/>
          </a:prstGeom>
          <a:noFill/>
        </p:spPr>
        <p:txBody>
          <a:bodyPr wrap="square" rtlCol="0">
            <a:spAutoFit/>
          </a:bodyPr>
          <a:lstStyle/>
          <a:p>
            <a:pPr>
              <a:spcAft>
                <a:spcPts val="600"/>
              </a:spcAft>
            </a:pPr>
            <a:r>
              <a:rPr lang="en-US" sz="3200" dirty="0">
                <a:solidFill>
                  <a:schemeClr val="bg2">
                    <a:lumMod val="10000"/>
                  </a:schemeClr>
                </a:solidFill>
              </a:rPr>
              <a:t>Two changes with significant implications for SCHEV and institutions:</a:t>
            </a:r>
          </a:p>
          <a:p>
            <a:pPr marL="742950" lvl="1" indent="-285750">
              <a:spcAft>
                <a:spcPts val="600"/>
              </a:spcAft>
              <a:buFont typeface="Arial" panose="020B0604020202020204" pitchFamily="34" charset="0"/>
              <a:buChar char="•"/>
            </a:pPr>
            <a:r>
              <a:rPr lang="en-US" sz="3200" dirty="0">
                <a:solidFill>
                  <a:schemeClr val="bg2">
                    <a:lumMod val="10000"/>
                  </a:schemeClr>
                </a:solidFill>
              </a:rPr>
              <a:t>Higher ed institutions have to </a:t>
            </a:r>
            <a:r>
              <a:rPr lang="en-US" sz="3200" u="sng" dirty="0">
                <a:solidFill>
                  <a:schemeClr val="bg2">
                    <a:lumMod val="10000"/>
                  </a:schemeClr>
                </a:solidFill>
              </a:rPr>
              <a:t>document</a:t>
            </a:r>
            <a:r>
              <a:rPr lang="en-US" sz="3200" dirty="0">
                <a:solidFill>
                  <a:schemeClr val="bg2">
                    <a:lumMod val="10000"/>
                  </a:schemeClr>
                </a:solidFill>
              </a:rPr>
              <a:t> their compliance with all state authorization regulations, including those of </a:t>
            </a:r>
            <a:r>
              <a:rPr lang="en-US" sz="3200" u="sng" dirty="0">
                <a:solidFill>
                  <a:schemeClr val="bg2">
                    <a:lumMod val="10000"/>
                  </a:schemeClr>
                </a:solidFill>
              </a:rPr>
              <a:t>any</a:t>
            </a:r>
            <a:r>
              <a:rPr lang="en-US" sz="3200" dirty="0">
                <a:solidFill>
                  <a:schemeClr val="bg2">
                    <a:lumMod val="10000"/>
                  </a:schemeClr>
                </a:solidFill>
              </a:rPr>
              <a:t> state that regulates out of state distance education.</a:t>
            </a:r>
          </a:p>
          <a:p>
            <a:pPr marL="742950" lvl="1" indent="-285750">
              <a:buFont typeface="Arial" panose="020B0604020202020204" pitchFamily="34" charset="0"/>
              <a:buChar char="•"/>
            </a:pPr>
            <a:r>
              <a:rPr lang="en-US" sz="3200" dirty="0">
                <a:solidFill>
                  <a:schemeClr val="bg2">
                    <a:lumMod val="10000"/>
                  </a:schemeClr>
                </a:solidFill>
              </a:rPr>
              <a:t>Authorizing states would have to provide a student complaint resolution process.</a:t>
            </a:r>
          </a:p>
          <a:p>
            <a:r>
              <a:rPr lang="en-US" sz="3200" i="1" dirty="0"/>
              <a:t>Non-compliance with either of the above would risk institution’s Title IV eligibility (nb: ~$3B/year in Virginia)</a:t>
            </a:r>
          </a:p>
        </p:txBody>
      </p:sp>
    </p:spTree>
    <p:extLst>
      <p:ext uri="{BB962C8B-B14F-4D97-AF65-F5344CB8AC3E}">
        <p14:creationId xmlns:p14="http://schemas.microsoft.com/office/powerpoint/2010/main" val="207791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182219"/>
            <a:ext cx="12192000" cy="1470025"/>
          </a:xfrm>
        </p:spPr>
        <p:txBody>
          <a:bodyPr>
            <a:normAutofit/>
          </a:bodyPr>
          <a:lstStyle/>
          <a:p>
            <a:r>
              <a:rPr lang="en-US" dirty="0"/>
              <a:t>History 2--Compliance…</a:t>
            </a:r>
          </a:p>
        </p:txBody>
      </p:sp>
      <p:sp>
        <p:nvSpPr>
          <p:cNvPr id="4" name="Slide Number Placeholder 3"/>
          <p:cNvSpPr>
            <a:spLocks noGrp="1"/>
          </p:cNvSpPr>
          <p:nvPr>
            <p:ph type="sldNum" sz="quarter" idx="12"/>
          </p:nvPr>
        </p:nvSpPr>
        <p:spPr/>
        <p:txBody>
          <a:bodyPr/>
          <a:lstStyle/>
          <a:p>
            <a:fld id="{04E195D4-3F35-4E05-B500-7E7FD17C6DB3}" type="slidenum">
              <a:rPr lang="en-US" smtClean="0"/>
              <a:pPr/>
              <a:t>3</a:t>
            </a:fld>
            <a:endParaRPr lang="en-US" dirty="0"/>
          </a:p>
        </p:txBody>
      </p:sp>
      <p:sp>
        <p:nvSpPr>
          <p:cNvPr id="3" name="TextBox 2">
            <a:extLst>
              <a:ext uri="{FF2B5EF4-FFF2-40B4-BE49-F238E27FC236}">
                <a16:creationId xmlns:a16="http://schemas.microsoft.com/office/drawing/2014/main" id="{EC2BD448-FADC-3A47-AC36-E07CD26E611A}"/>
              </a:ext>
            </a:extLst>
          </p:cNvPr>
          <p:cNvSpPr txBox="1"/>
          <p:nvPr/>
        </p:nvSpPr>
        <p:spPr>
          <a:xfrm>
            <a:off x="384313" y="1652244"/>
            <a:ext cx="11436626" cy="4308872"/>
          </a:xfrm>
          <a:prstGeom prst="rect">
            <a:avLst/>
          </a:prstGeom>
          <a:noFill/>
        </p:spPr>
        <p:txBody>
          <a:bodyPr wrap="square" rtlCol="0">
            <a:spAutoFit/>
          </a:bodyPr>
          <a:lstStyle/>
          <a:p>
            <a:pPr marL="285750" indent="-285750">
              <a:buFont typeface="Arial" panose="020B0604020202020204" pitchFamily="34" charset="0"/>
              <a:buChar char="•"/>
            </a:pPr>
            <a:r>
              <a:rPr lang="en-US" sz="3200" dirty="0"/>
              <a:t>Virginia institutions found it </a:t>
            </a:r>
            <a:r>
              <a:rPr lang="en-US" sz="3200" u="sng" dirty="0"/>
              <a:t>very difficult </a:t>
            </a:r>
            <a:r>
              <a:rPr lang="en-US" sz="3200" dirty="0"/>
              <a:t>to gain authorization in multiple states for their distance ed programs.</a:t>
            </a:r>
          </a:p>
          <a:p>
            <a:endParaRPr lang="en-US" sz="3200" dirty="0"/>
          </a:p>
          <a:p>
            <a:pPr marL="285750" indent="-285750">
              <a:buFont typeface="Arial" panose="020B0604020202020204" pitchFamily="34" charset="0"/>
              <a:buChar char="•"/>
            </a:pPr>
            <a:r>
              <a:rPr lang="en-US" sz="3200" dirty="0"/>
              <a:t>SCHEV instituted a student complaint resolution process applicable to all authorized institutions in Virginia, administered by PPE (~1FTE). This is a requirement for certified institutions.  It is a </a:t>
            </a:r>
            <a:r>
              <a:rPr lang="en-US" sz="3200" u="sng" dirty="0"/>
              <a:t>service</a:t>
            </a:r>
            <a:r>
              <a:rPr lang="en-US" sz="3200" dirty="0"/>
              <a:t> SCHEV provides to all other institutions (public and exempt privates.)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77915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63422"/>
            <a:ext cx="12192000" cy="1470025"/>
          </a:xfrm>
        </p:spPr>
        <p:txBody>
          <a:bodyPr>
            <a:noAutofit/>
          </a:bodyPr>
          <a:lstStyle/>
          <a:p>
            <a:r>
              <a:rPr lang="en-US" sz="4400" dirty="0"/>
              <a:t>History 3–National Council for State Authorization Reciprocity Agreements (NC-SARA)</a:t>
            </a:r>
          </a:p>
        </p:txBody>
      </p:sp>
      <p:sp>
        <p:nvSpPr>
          <p:cNvPr id="4" name="Slide Number Placeholder 3"/>
          <p:cNvSpPr>
            <a:spLocks noGrp="1"/>
          </p:cNvSpPr>
          <p:nvPr>
            <p:ph type="sldNum" sz="quarter" idx="12"/>
          </p:nvPr>
        </p:nvSpPr>
        <p:spPr/>
        <p:txBody>
          <a:bodyPr/>
          <a:lstStyle/>
          <a:p>
            <a:fld id="{04E195D4-3F35-4E05-B500-7E7FD17C6DB3}" type="slidenum">
              <a:rPr lang="en-US" smtClean="0"/>
              <a:pPr/>
              <a:t>4</a:t>
            </a:fld>
            <a:endParaRPr lang="en-US" dirty="0"/>
          </a:p>
        </p:txBody>
      </p:sp>
      <p:pic>
        <p:nvPicPr>
          <p:cNvPr id="3" name="Picture 2">
            <a:extLst>
              <a:ext uri="{FF2B5EF4-FFF2-40B4-BE49-F238E27FC236}">
                <a16:creationId xmlns:a16="http://schemas.microsoft.com/office/drawing/2014/main" id="{B4E3BCFF-799F-9D4F-B972-40D95C298CF2}"/>
              </a:ext>
            </a:extLst>
          </p:cNvPr>
          <p:cNvPicPr>
            <a:picLocks noChangeAspect="1"/>
          </p:cNvPicPr>
          <p:nvPr/>
        </p:nvPicPr>
        <p:blipFill>
          <a:blip r:embed="rId2"/>
          <a:stretch>
            <a:fillRect/>
          </a:stretch>
        </p:blipFill>
        <p:spPr>
          <a:xfrm>
            <a:off x="649355" y="1666442"/>
            <a:ext cx="10840279" cy="4696349"/>
          </a:xfrm>
          <a:prstGeom prst="rect">
            <a:avLst/>
          </a:prstGeom>
        </p:spPr>
      </p:pic>
    </p:spTree>
    <p:extLst>
      <p:ext uri="{BB962C8B-B14F-4D97-AF65-F5344CB8AC3E}">
        <p14:creationId xmlns:p14="http://schemas.microsoft.com/office/powerpoint/2010/main" val="2077915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D10D-B260-6A4F-B8AB-12DE81EB026A}"/>
              </a:ext>
            </a:extLst>
          </p:cNvPr>
          <p:cNvSpPr>
            <a:spLocks noGrp="1"/>
          </p:cNvSpPr>
          <p:nvPr>
            <p:ph type="ctrTitle"/>
          </p:nvPr>
        </p:nvSpPr>
        <p:spPr>
          <a:xfrm>
            <a:off x="-92766" y="1"/>
            <a:ext cx="12192000" cy="1060174"/>
          </a:xfrm>
        </p:spPr>
        <p:txBody>
          <a:bodyPr>
            <a:normAutofit/>
          </a:bodyPr>
          <a:lstStyle/>
          <a:p>
            <a:r>
              <a:rPr lang="en-US" sz="4800" dirty="0"/>
              <a:t>Virginia 2014 Legislation</a:t>
            </a:r>
          </a:p>
        </p:txBody>
      </p:sp>
      <p:sp>
        <p:nvSpPr>
          <p:cNvPr id="3" name="Subtitle 2">
            <a:extLst>
              <a:ext uri="{FF2B5EF4-FFF2-40B4-BE49-F238E27FC236}">
                <a16:creationId xmlns:a16="http://schemas.microsoft.com/office/drawing/2014/main" id="{3ADC38A2-BF12-7942-89EE-B1B25CAA0CCD}"/>
              </a:ext>
            </a:extLst>
          </p:cNvPr>
          <p:cNvSpPr>
            <a:spLocks noGrp="1"/>
          </p:cNvSpPr>
          <p:nvPr>
            <p:ph type="subTitle" idx="1"/>
          </p:nvPr>
        </p:nvSpPr>
        <p:spPr>
          <a:xfrm>
            <a:off x="318051" y="1060175"/>
            <a:ext cx="11370366" cy="5296176"/>
          </a:xfrm>
        </p:spPr>
        <p:txBody>
          <a:bodyPr>
            <a:normAutofit fontScale="25000" lnSpcReduction="20000"/>
          </a:bodyPr>
          <a:lstStyle/>
          <a:p>
            <a:pPr algn="just" fontAlgn="base"/>
            <a:r>
              <a:rPr lang="en-US" sz="8800" dirty="0">
                <a:solidFill>
                  <a:schemeClr val="bg2">
                    <a:lumMod val="10000"/>
                  </a:schemeClr>
                </a:solidFill>
                <a:latin typeface="Arial" panose="020B0604020202020204" pitchFamily="34" charset="0"/>
                <a:cs typeface="Arial" panose="020B0604020202020204" pitchFamily="34" charset="0"/>
              </a:rPr>
              <a:t>§ 23.1-211. Distance learning reciprocity agreements; participation; Distance Learning Reciprocity Advisory Council.</a:t>
            </a:r>
          </a:p>
          <a:p>
            <a:pPr algn="just" fontAlgn="base"/>
            <a:endParaRPr lang="en-US" sz="8800" dirty="0">
              <a:solidFill>
                <a:schemeClr val="bg2">
                  <a:lumMod val="10000"/>
                </a:schemeClr>
              </a:solidFill>
              <a:latin typeface="Arial" panose="020B0604020202020204" pitchFamily="34" charset="0"/>
              <a:cs typeface="Arial" panose="020B0604020202020204" pitchFamily="34" charset="0"/>
            </a:endParaRPr>
          </a:p>
          <a:p>
            <a:pPr algn="just" fontAlgn="base"/>
            <a:r>
              <a:rPr lang="en-US" sz="8800" dirty="0">
                <a:solidFill>
                  <a:schemeClr val="bg2">
                    <a:lumMod val="10000"/>
                  </a:schemeClr>
                </a:solidFill>
                <a:latin typeface="Arial" panose="020B0604020202020204" pitchFamily="34" charset="0"/>
                <a:cs typeface="Arial" panose="020B0604020202020204" pitchFamily="34" charset="0"/>
              </a:rPr>
              <a:t>A. </a:t>
            </a:r>
            <a:r>
              <a:rPr lang="en-US" sz="8800" b="1" dirty="0">
                <a:solidFill>
                  <a:schemeClr val="bg2">
                    <a:lumMod val="10000"/>
                  </a:schemeClr>
                </a:solidFill>
                <a:latin typeface="Arial" panose="020B0604020202020204" pitchFamily="34" charset="0"/>
                <a:cs typeface="Arial" panose="020B0604020202020204" pitchFamily="34" charset="0"/>
              </a:rPr>
              <a:t>The Council may enter into interstate reciprocity agreements </a:t>
            </a:r>
            <a:r>
              <a:rPr lang="en-US" sz="8800" dirty="0">
                <a:solidFill>
                  <a:schemeClr val="bg2">
                    <a:lumMod val="10000"/>
                  </a:schemeClr>
                </a:solidFill>
                <a:latin typeface="Arial" panose="020B0604020202020204" pitchFamily="34" charset="0"/>
                <a:cs typeface="Arial" panose="020B0604020202020204" pitchFamily="34" charset="0"/>
              </a:rPr>
              <a:t>that authorize accredited associate-degree-granting and baccalaureate (i) public institutions of higher education and (ii) private institutions of higher education to offer postsecondary distance education. </a:t>
            </a:r>
            <a:r>
              <a:rPr lang="en-US" sz="8800" b="1" dirty="0">
                <a:solidFill>
                  <a:schemeClr val="bg2">
                    <a:lumMod val="10000"/>
                  </a:schemeClr>
                </a:solidFill>
                <a:latin typeface="Arial" panose="020B0604020202020204" pitchFamily="34" charset="0"/>
                <a:cs typeface="Arial" panose="020B0604020202020204" pitchFamily="34" charset="0"/>
              </a:rPr>
              <a:t>The Council shall administer such agreements and shall approve or disapprove participation in such agreements</a:t>
            </a:r>
            <a:r>
              <a:rPr lang="en-US" sz="8800" dirty="0">
                <a:solidFill>
                  <a:schemeClr val="bg2">
                    <a:lumMod val="10000"/>
                  </a:schemeClr>
                </a:solidFill>
                <a:latin typeface="Arial" panose="020B0604020202020204" pitchFamily="34" charset="0"/>
                <a:cs typeface="Arial" panose="020B0604020202020204" pitchFamily="34" charset="0"/>
              </a:rPr>
              <a:t> by accredited associate-degree-granting and baccalaureate (a) public institutions of higher education and (b) private institutions of higher education. </a:t>
            </a:r>
            <a:r>
              <a:rPr lang="en-US" sz="8800" b="1" dirty="0">
                <a:solidFill>
                  <a:schemeClr val="bg2">
                    <a:lumMod val="10000"/>
                  </a:schemeClr>
                </a:solidFill>
                <a:latin typeface="Arial" panose="020B0604020202020204" pitchFamily="34" charset="0"/>
                <a:cs typeface="Arial" panose="020B0604020202020204" pitchFamily="34" charset="0"/>
              </a:rPr>
              <a:t>Participation in the agreements is voluntary.</a:t>
            </a:r>
          </a:p>
          <a:p>
            <a:pPr algn="just" fontAlgn="base"/>
            <a:endParaRPr lang="en-US" sz="8800" dirty="0">
              <a:solidFill>
                <a:schemeClr val="bg2">
                  <a:lumMod val="10000"/>
                </a:schemeClr>
              </a:solidFill>
              <a:latin typeface="Arial" panose="020B0604020202020204" pitchFamily="34" charset="0"/>
              <a:cs typeface="Arial" panose="020B0604020202020204" pitchFamily="34" charset="0"/>
            </a:endParaRPr>
          </a:p>
          <a:p>
            <a:pPr algn="just" fontAlgn="base"/>
            <a:r>
              <a:rPr lang="en-US" sz="8800" dirty="0">
                <a:solidFill>
                  <a:schemeClr val="bg2">
                    <a:lumMod val="10000"/>
                  </a:schemeClr>
                </a:solidFill>
                <a:latin typeface="Arial" panose="020B0604020202020204" pitchFamily="34" charset="0"/>
                <a:cs typeface="Arial" panose="020B0604020202020204" pitchFamily="34" charset="0"/>
              </a:rPr>
              <a:t>B. The Council shall establish the Distance Learning Reciprocity Advisory Council, which shall include representatives from each institution that offers postsecondary distance education pursuant to an interstate reciprocity agreement as set forth in subsection A. </a:t>
            </a:r>
            <a:r>
              <a:rPr lang="en-US" sz="8800" b="1" dirty="0">
                <a:solidFill>
                  <a:schemeClr val="bg2">
                    <a:lumMod val="10000"/>
                  </a:schemeClr>
                </a:solidFill>
                <a:latin typeface="Arial" panose="020B0604020202020204" pitchFamily="34" charset="0"/>
                <a:cs typeface="Arial" panose="020B0604020202020204" pitchFamily="34" charset="0"/>
              </a:rPr>
              <a:t>The Advisory Council shall advise the Council on the development of policies </a:t>
            </a:r>
            <a:r>
              <a:rPr lang="en-US" sz="8800" dirty="0">
                <a:solidFill>
                  <a:schemeClr val="bg2">
                    <a:lumMod val="10000"/>
                  </a:schemeClr>
                </a:solidFill>
                <a:latin typeface="Arial" panose="020B0604020202020204" pitchFamily="34" charset="0"/>
                <a:cs typeface="Arial" panose="020B0604020202020204" pitchFamily="34" charset="0"/>
              </a:rPr>
              <a:t>governing the terms of participation by eligible institutions, </a:t>
            </a:r>
            <a:r>
              <a:rPr lang="en-US" sz="8800" b="1" dirty="0">
                <a:solidFill>
                  <a:schemeClr val="bg2">
                    <a:lumMod val="10000"/>
                  </a:schemeClr>
                </a:solidFill>
                <a:latin typeface="Arial" panose="020B0604020202020204" pitchFamily="34" charset="0"/>
                <a:cs typeface="Arial" panose="020B0604020202020204" pitchFamily="34" charset="0"/>
              </a:rPr>
              <a:t>including the establishment of fees to be paid by participating institutions</a:t>
            </a:r>
            <a:r>
              <a:rPr lang="en-US" sz="8800" dirty="0">
                <a:solidFill>
                  <a:schemeClr val="bg2">
                    <a:lumMod val="10000"/>
                  </a:schemeClr>
                </a:solidFill>
                <a:latin typeface="Arial" panose="020B0604020202020204" pitchFamily="34" charset="0"/>
                <a:cs typeface="Arial" panose="020B0604020202020204" pitchFamily="34" charset="0"/>
              </a:rPr>
              <a:t> to cover direct and indirect administrative costs incurred by the Council.</a:t>
            </a:r>
          </a:p>
          <a:p>
            <a:pPr algn="just"/>
            <a:endParaRPr lang="en-US" dirty="0"/>
          </a:p>
        </p:txBody>
      </p:sp>
      <p:sp>
        <p:nvSpPr>
          <p:cNvPr id="4" name="Slide Number Placeholder 3">
            <a:extLst>
              <a:ext uri="{FF2B5EF4-FFF2-40B4-BE49-F238E27FC236}">
                <a16:creationId xmlns:a16="http://schemas.microsoft.com/office/drawing/2014/main" id="{B98D640C-30F0-3247-92BA-8933F45D2528}"/>
              </a:ext>
            </a:extLst>
          </p:cNvPr>
          <p:cNvSpPr>
            <a:spLocks noGrp="1"/>
          </p:cNvSpPr>
          <p:nvPr>
            <p:ph type="sldNum" sz="quarter" idx="12"/>
          </p:nvPr>
        </p:nvSpPr>
        <p:spPr/>
        <p:txBody>
          <a:bodyPr/>
          <a:lstStyle/>
          <a:p>
            <a:fld id="{04E195D4-3F35-4E05-B500-7E7FD17C6DB3}" type="slidenum">
              <a:rPr lang="en-US" smtClean="0"/>
              <a:pPr/>
              <a:t>5</a:t>
            </a:fld>
            <a:endParaRPr lang="en-US" dirty="0"/>
          </a:p>
        </p:txBody>
      </p:sp>
    </p:spTree>
    <p:extLst>
      <p:ext uri="{BB962C8B-B14F-4D97-AF65-F5344CB8AC3E}">
        <p14:creationId xmlns:p14="http://schemas.microsoft.com/office/powerpoint/2010/main" val="2594958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D10D-B260-6A4F-B8AB-12DE81EB026A}"/>
              </a:ext>
            </a:extLst>
          </p:cNvPr>
          <p:cNvSpPr>
            <a:spLocks noGrp="1"/>
          </p:cNvSpPr>
          <p:nvPr>
            <p:ph type="ctrTitle"/>
          </p:nvPr>
        </p:nvSpPr>
        <p:spPr>
          <a:xfrm>
            <a:off x="-92766" y="0"/>
            <a:ext cx="12192000" cy="1470025"/>
          </a:xfrm>
        </p:spPr>
        <p:txBody>
          <a:bodyPr>
            <a:normAutofit/>
          </a:bodyPr>
          <a:lstStyle/>
          <a:p>
            <a:r>
              <a:rPr lang="en-US" sz="5400" dirty="0"/>
              <a:t>SCHEV Policy</a:t>
            </a:r>
          </a:p>
        </p:txBody>
      </p:sp>
      <p:sp>
        <p:nvSpPr>
          <p:cNvPr id="3" name="Subtitle 2">
            <a:extLst>
              <a:ext uri="{FF2B5EF4-FFF2-40B4-BE49-F238E27FC236}">
                <a16:creationId xmlns:a16="http://schemas.microsoft.com/office/drawing/2014/main" id="{3ADC38A2-BF12-7942-89EE-B1B25CAA0CCD}"/>
              </a:ext>
            </a:extLst>
          </p:cNvPr>
          <p:cNvSpPr>
            <a:spLocks noGrp="1"/>
          </p:cNvSpPr>
          <p:nvPr>
            <p:ph type="subTitle" idx="1"/>
          </p:nvPr>
        </p:nvSpPr>
        <p:spPr>
          <a:xfrm>
            <a:off x="516834" y="1284288"/>
            <a:ext cx="11370366" cy="4798460"/>
          </a:xfrm>
        </p:spPr>
        <p:txBody>
          <a:bodyPr>
            <a:normAutofit/>
          </a:bodyPr>
          <a:lstStyle/>
          <a:p>
            <a:pPr algn="l"/>
            <a:endParaRPr lang="en-US" i="1" dirty="0"/>
          </a:p>
          <a:p>
            <a:pPr algn="l"/>
            <a:r>
              <a:rPr lang="en-US" i="1" dirty="0">
                <a:solidFill>
                  <a:schemeClr val="bg2">
                    <a:lumMod val="10000"/>
                  </a:schemeClr>
                </a:solidFill>
              </a:rPr>
              <a:t>Commonwealth of Virginia Policy on the Reciprocal Authorization of Distance Education and Related Activities</a:t>
            </a:r>
            <a:r>
              <a:rPr lang="en-US" dirty="0">
                <a:solidFill>
                  <a:schemeClr val="bg2">
                    <a:lumMod val="10000"/>
                  </a:schemeClr>
                </a:solidFill>
              </a:rPr>
              <a:t> </a:t>
            </a:r>
            <a:endParaRPr lang="en-US" sz="4400" dirty="0">
              <a:solidFill>
                <a:schemeClr val="bg2">
                  <a:lumMod val="10000"/>
                </a:schemeClr>
              </a:solidFill>
            </a:endParaRPr>
          </a:p>
          <a:p>
            <a:pPr marL="1066785" lvl="1" indent="-457200" algn="l">
              <a:buFont typeface="Arial" panose="020B0604020202020204" pitchFamily="34" charset="0"/>
              <a:buChar char="•"/>
            </a:pPr>
            <a:r>
              <a:rPr lang="en-US" sz="2800" dirty="0">
                <a:solidFill>
                  <a:schemeClr val="bg2">
                    <a:lumMod val="10000"/>
                  </a:schemeClr>
                </a:solidFill>
              </a:rPr>
              <a:t>Adopted by Council: July 22, 2014, Revised: September 25, 2017 </a:t>
            </a:r>
          </a:p>
          <a:p>
            <a:pPr marL="1066785" lvl="1" indent="-457200" algn="l">
              <a:buFont typeface="Arial" panose="020B0604020202020204" pitchFamily="34" charset="0"/>
              <a:buChar char="•"/>
            </a:pPr>
            <a:r>
              <a:rPr lang="en-US" sz="2800" dirty="0">
                <a:solidFill>
                  <a:schemeClr val="bg2">
                    <a:lumMod val="10000"/>
                  </a:schemeClr>
                </a:solidFill>
              </a:rPr>
              <a:t>https://www.schev.edu/institutions/virginia-sara</a:t>
            </a:r>
          </a:p>
          <a:p>
            <a:pPr algn="just"/>
            <a:endParaRPr lang="en-US" dirty="0"/>
          </a:p>
        </p:txBody>
      </p:sp>
      <p:sp>
        <p:nvSpPr>
          <p:cNvPr id="4" name="Slide Number Placeholder 3">
            <a:extLst>
              <a:ext uri="{FF2B5EF4-FFF2-40B4-BE49-F238E27FC236}">
                <a16:creationId xmlns:a16="http://schemas.microsoft.com/office/drawing/2014/main" id="{B98D640C-30F0-3247-92BA-8933F45D2528}"/>
              </a:ext>
            </a:extLst>
          </p:cNvPr>
          <p:cNvSpPr>
            <a:spLocks noGrp="1"/>
          </p:cNvSpPr>
          <p:nvPr>
            <p:ph type="sldNum" sz="quarter" idx="12"/>
          </p:nvPr>
        </p:nvSpPr>
        <p:spPr/>
        <p:txBody>
          <a:bodyPr/>
          <a:lstStyle/>
          <a:p>
            <a:fld id="{04E195D4-3F35-4E05-B500-7E7FD17C6DB3}" type="slidenum">
              <a:rPr lang="en-US" smtClean="0"/>
              <a:pPr/>
              <a:t>6</a:t>
            </a:fld>
            <a:endParaRPr lang="en-US" dirty="0"/>
          </a:p>
        </p:txBody>
      </p:sp>
    </p:spTree>
    <p:extLst>
      <p:ext uri="{BB962C8B-B14F-4D97-AF65-F5344CB8AC3E}">
        <p14:creationId xmlns:p14="http://schemas.microsoft.com/office/powerpoint/2010/main" val="1810831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18042-520D-5340-89D7-D78AF82A72D2}"/>
              </a:ext>
            </a:extLst>
          </p:cNvPr>
          <p:cNvSpPr>
            <a:spLocks noGrp="1"/>
          </p:cNvSpPr>
          <p:nvPr>
            <p:ph type="ctrTitle"/>
          </p:nvPr>
        </p:nvSpPr>
        <p:spPr>
          <a:xfrm>
            <a:off x="145774" y="186909"/>
            <a:ext cx="12046226" cy="913021"/>
          </a:xfrm>
        </p:spPr>
        <p:txBody>
          <a:bodyPr>
            <a:noAutofit/>
          </a:bodyPr>
          <a:lstStyle/>
          <a:p>
            <a:pPr algn="l"/>
            <a:r>
              <a:rPr lang="en-US" sz="3600" dirty="0"/>
              <a:t>What’s Required for Institutional Participation in SARA?</a:t>
            </a:r>
          </a:p>
        </p:txBody>
      </p:sp>
      <p:sp>
        <p:nvSpPr>
          <p:cNvPr id="3" name="Subtitle 2">
            <a:extLst>
              <a:ext uri="{FF2B5EF4-FFF2-40B4-BE49-F238E27FC236}">
                <a16:creationId xmlns:a16="http://schemas.microsoft.com/office/drawing/2014/main" id="{F642EA32-263F-A34A-92B2-4E45E7181F8E}"/>
              </a:ext>
            </a:extLst>
          </p:cNvPr>
          <p:cNvSpPr>
            <a:spLocks noGrp="1"/>
          </p:cNvSpPr>
          <p:nvPr>
            <p:ph type="subTitle" idx="1"/>
          </p:nvPr>
        </p:nvSpPr>
        <p:spPr>
          <a:xfrm>
            <a:off x="351182" y="1099930"/>
            <a:ext cx="11489635" cy="5141844"/>
          </a:xfrm>
        </p:spPr>
        <p:txBody>
          <a:bodyPr>
            <a:normAutofit/>
          </a:bodyPr>
          <a:lstStyle/>
          <a:p>
            <a:pPr marL="342900" indent="-342900" algn="just">
              <a:buFont typeface="Arial" panose="020B0604020202020204" pitchFamily="34" charset="0"/>
              <a:buChar char="•"/>
            </a:pPr>
            <a:r>
              <a:rPr lang="en-US" sz="3200" dirty="0">
                <a:solidFill>
                  <a:schemeClr val="bg2">
                    <a:lumMod val="10000"/>
                  </a:schemeClr>
                </a:solidFill>
              </a:rPr>
              <a:t>Be authorized to operate in a SARA participating  state</a:t>
            </a:r>
          </a:p>
          <a:p>
            <a:pPr marL="342900" indent="-342900" algn="just">
              <a:buFont typeface="Arial" panose="020B0604020202020204" pitchFamily="34" charset="0"/>
              <a:buChar char="•"/>
            </a:pPr>
            <a:r>
              <a:rPr lang="en-US" sz="3200" dirty="0">
                <a:solidFill>
                  <a:schemeClr val="bg2">
                    <a:lumMod val="10000"/>
                  </a:schemeClr>
                </a:solidFill>
              </a:rPr>
              <a:t>Be accredited by a USED recognized accreditor</a:t>
            </a:r>
          </a:p>
          <a:p>
            <a:pPr marL="342900" indent="-342900" algn="just">
              <a:buFont typeface="Arial" panose="020B0604020202020204" pitchFamily="34" charset="0"/>
              <a:buChar char="•"/>
            </a:pPr>
            <a:r>
              <a:rPr lang="en-US" sz="3200" dirty="0">
                <a:solidFill>
                  <a:schemeClr val="bg2">
                    <a:lumMod val="10000"/>
                  </a:schemeClr>
                </a:solidFill>
              </a:rPr>
              <a:t>Have a USED financial stability score of 1.5 (out of 3.0)</a:t>
            </a:r>
          </a:p>
          <a:p>
            <a:pPr marL="342900" indent="-342900" algn="just">
              <a:buFont typeface="Arial" panose="020B0604020202020204" pitchFamily="34" charset="0"/>
              <a:buChar char="•"/>
            </a:pPr>
            <a:r>
              <a:rPr lang="en-US" sz="3200" dirty="0">
                <a:solidFill>
                  <a:schemeClr val="bg2">
                    <a:lumMod val="10000"/>
                  </a:schemeClr>
                </a:solidFill>
              </a:rPr>
              <a:t>Attest that online programs are incorporated into institutional processes for quality assurance (e.g., faculty qualifications and student services are equal to those for face to face instruction)</a:t>
            </a:r>
          </a:p>
          <a:p>
            <a:pPr marL="342900" indent="-342900" algn="just">
              <a:buFont typeface="Arial" panose="020B0604020202020204" pitchFamily="34" charset="0"/>
              <a:buChar char="•"/>
            </a:pPr>
            <a:r>
              <a:rPr lang="en-US" sz="3200" dirty="0">
                <a:solidFill>
                  <a:schemeClr val="bg2">
                    <a:lumMod val="10000"/>
                  </a:schemeClr>
                </a:solidFill>
              </a:rPr>
              <a:t>Agree to be bound by SARA policies</a:t>
            </a:r>
          </a:p>
          <a:p>
            <a:pPr marL="342900" indent="-342900" algn="just">
              <a:buFont typeface="Arial" panose="020B0604020202020204" pitchFamily="34" charset="0"/>
              <a:buChar char="•"/>
            </a:pPr>
            <a:r>
              <a:rPr lang="en-US" sz="3200" dirty="0">
                <a:solidFill>
                  <a:schemeClr val="bg2">
                    <a:lumMod val="10000"/>
                  </a:schemeClr>
                </a:solidFill>
              </a:rPr>
              <a:t>Pay an annual fee to NC-SARA ($2K-$6K) and the home state ($1.25K-$3.75K in Virginia)</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endParaRPr lang="en-US" sz="2400" dirty="0"/>
          </a:p>
        </p:txBody>
      </p:sp>
      <p:sp>
        <p:nvSpPr>
          <p:cNvPr id="4" name="Slide Number Placeholder 3">
            <a:extLst>
              <a:ext uri="{FF2B5EF4-FFF2-40B4-BE49-F238E27FC236}">
                <a16:creationId xmlns:a16="http://schemas.microsoft.com/office/drawing/2014/main" id="{CC2FE41B-4726-BA43-B799-749D4CA7B619}"/>
              </a:ext>
            </a:extLst>
          </p:cNvPr>
          <p:cNvSpPr>
            <a:spLocks noGrp="1"/>
          </p:cNvSpPr>
          <p:nvPr>
            <p:ph type="sldNum" sz="quarter" idx="12"/>
          </p:nvPr>
        </p:nvSpPr>
        <p:spPr/>
        <p:txBody>
          <a:bodyPr/>
          <a:lstStyle/>
          <a:p>
            <a:fld id="{04E195D4-3F35-4E05-B500-7E7FD17C6DB3}" type="slidenum">
              <a:rPr lang="en-US" smtClean="0"/>
              <a:pPr/>
              <a:t>7</a:t>
            </a:fld>
            <a:endParaRPr lang="en-US" dirty="0"/>
          </a:p>
        </p:txBody>
      </p:sp>
    </p:spTree>
    <p:extLst>
      <p:ext uri="{BB962C8B-B14F-4D97-AF65-F5344CB8AC3E}">
        <p14:creationId xmlns:p14="http://schemas.microsoft.com/office/powerpoint/2010/main" val="1630847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18042-520D-5340-89D7-D78AF82A72D2}"/>
              </a:ext>
            </a:extLst>
          </p:cNvPr>
          <p:cNvSpPr>
            <a:spLocks noGrp="1"/>
          </p:cNvSpPr>
          <p:nvPr>
            <p:ph type="ctrTitle"/>
          </p:nvPr>
        </p:nvSpPr>
        <p:spPr>
          <a:xfrm>
            <a:off x="0" y="186910"/>
            <a:ext cx="12192000" cy="1072048"/>
          </a:xfrm>
        </p:spPr>
        <p:txBody>
          <a:bodyPr>
            <a:noAutofit/>
          </a:bodyPr>
          <a:lstStyle/>
          <a:p>
            <a:r>
              <a:rPr lang="en-US" sz="4400" dirty="0"/>
              <a:t>What’s Required for State Participation in SARA?</a:t>
            </a:r>
          </a:p>
        </p:txBody>
      </p:sp>
      <p:sp>
        <p:nvSpPr>
          <p:cNvPr id="3" name="Subtitle 2">
            <a:extLst>
              <a:ext uri="{FF2B5EF4-FFF2-40B4-BE49-F238E27FC236}">
                <a16:creationId xmlns:a16="http://schemas.microsoft.com/office/drawing/2014/main" id="{F642EA32-263F-A34A-92B2-4E45E7181F8E}"/>
              </a:ext>
            </a:extLst>
          </p:cNvPr>
          <p:cNvSpPr>
            <a:spLocks noGrp="1"/>
          </p:cNvSpPr>
          <p:nvPr>
            <p:ph type="subTitle" idx="1"/>
          </p:nvPr>
        </p:nvSpPr>
        <p:spPr>
          <a:xfrm>
            <a:off x="301486" y="1285464"/>
            <a:ext cx="11589027" cy="4823790"/>
          </a:xfrm>
        </p:spPr>
        <p:txBody>
          <a:bodyPr>
            <a:normAutofit fontScale="92500"/>
          </a:bodyPr>
          <a:lstStyle/>
          <a:p>
            <a:pPr marL="342900" indent="-342900" algn="just">
              <a:buFont typeface="Arial" panose="020B0604020202020204" pitchFamily="34" charset="0"/>
              <a:buChar char="•"/>
            </a:pPr>
            <a:r>
              <a:rPr lang="en-US" sz="3200" dirty="0">
                <a:solidFill>
                  <a:schemeClr val="bg2">
                    <a:lumMod val="10000"/>
                  </a:schemeClr>
                </a:solidFill>
              </a:rPr>
              <a:t>Belong to a Regional Compact (Southern Regional Education Board)</a:t>
            </a:r>
          </a:p>
          <a:p>
            <a:pPr marL="342900" indent="-342900" algn="just">
              <a:buFont typeface="Arial" panose="020B0604020202020204" pitchFamily="34" charset="0"/>
              <a:buChar char="•"/>
            </a:pPr>
            <a:r>
              <a:rPr lang="en-US" sz="3200" dirty="0">
                <a:solidFill>
                  <a:schemeClr val="bg2">
                    <a:lumMod val="10000"/>
                  </a:schemeClr>
                </a:solidFill>
              </a:rPr>
              <a:t>Have a state authorization framework that accords with USED regulation</a:t>
            </a:r>
          </a:p>
          <a:p>
            <a:pPr marL="952485" lvl="1" indent="-342900" algn="just">
              <a:buFont typeface="Arial" panose="020B0604020202020204" pitchFamily="34" charset="0"/>
              <a:buChar char="•"/>
            </a:pPr>
            <a:r>
              <a:rPr lang="en-US" sz="3000" dirty="0">
                <a:solidFill>
                  <a:schemeClr val="bg2">
                    <a:lumMod val="10000"/>
                  </a:schemeClr>
                </a:solidFill>
              </a:rPr>
              <a:t>Authorization for different categories of institution</a:t>
            </a:r>
          </a:p>
          <a:p>
            <a:pPr marL="952485" lvl="1" indent="-342900" algn="just">
              <a:buFont typeface="Arial" panose="020B0604020202020204" pitchFamily="34" charset="0"/>
              <a:buChar char="•"/>
            </a:pPr>
            <a:r>
              <a:rPr lang="en-US" sz="3000" dirty="0">
                <a:solidFill>
                  <a:schemeClr val="bg2">
                    <a:lumMod val="10000"/>
                  </a:schemeClr>
                </a:solidFill>
              </a:rPr>
              <a:t>Process for resolving student complaints</a:t>
            </a:r>
          </a:p>
          <a:p>
            <a:pPr marL="952485" lvl="1" indent="-342900" algn="just">
              <a:buFont typeface="Arial" panose="020B0604020202020204" pitchFamily="34" charset="0"/>
              <a:buChar char="•"/>
            </a:pPr>
            <a:r>
              <a:rPr lang="en-US" sz="3000" dirty="0">
                <a:solidFill>
                  <a:schemeClr val="bg2">
                    <a:lumMod val="10000"/>
                  </a:schemeClr>
                </a:solidFill>
              </a:rPr>
              <a:t>Process for overseeing school closures</a:t>
            </a:r>
          </a:p>
          <a:p>
            <a:pPr marL="342900" indent="-342900" algn="just">
              <a:buFont typeface="Arial" panose="020B0604020202020204" pitchFamily="34" charset="0"/>
              <a:buChar char="•"/>
            </a:pPr>
            <a:r>
              <a:rPr lang="en-US" sz="3200" dirty="0">
                <a:solidFill>
                  <a:schemeClr val="bg2">
                    <a:lumMod val="10000"/>
                  </a:schemeClr>
                </a:solidFill>
              </a:rPr>
              <a:t>Agree to administer an application and renewal process for institutions</a:t>
            </a:r>
          </a:p>
          <a:p>
            <a:pPr marL="342900" indent="-342900" algn="just">
              <a:buFont typeface="Arial" panose="020B0604020202020204" pitchFamily="34" charset="0"/>
              <a:buChar char="•"/>
            </a:pPr>
            <a:r>
              <a:rPr lang="en-US" sz="3200" dirty="0">
                <a:solidFill>
                  <a:schemeClr val="bg2">
                    <a:lumMod val="10000"/>
                  </a:schemeClr>
                </a:solidFill>
              </a:rPr>
              <a:t>Agree to afford all SARA privileges to other states’ SARA member institutions</a:t>
            </a:r>
          </a:p>
          <a:p>
            <a:pPr marL="342900" indent="-342900" algn="just">
              <a:buFont typeface="Arial" panose="020B0604020202020204" pitchFamily="34" charset="0"/>
              <a:buChar char="•"/>
            </a:pPr>
            <a:r>
              <a:rPr lang="en-US" sz="3200" dirty="0">
                <a:solidFill>
                  <a:schemeClr val="bg2">
                    <a:lumMod val="10000"/>
                  </a:schemeClr>
                </a:solidFill>
              </a:rPr>
              <a:t>Agree to work cooperatively with other states, NC-SARA, and regional compacts</a:t>
            </a:r>
          </a:p>
          <a:p>
            <a:pPr marL="342900" indent="-342900" algn="just">
              <a:buFont typeface="Arial" panose="020B0604020202020204" pitchFamily="34" charset="0"/>
              <a:buChar char="•"/>
            </a:pPr>
            <a:endParaRPr lang="en-US" sz="2800" dirty="0"/>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endParaRPr lang="en-US" sz="2400" dirty="0"/>
          </a:p>
        </p:txBody>
      </p:sp>
      <p:sp>
        <p:nvSpPr>
          <p:cNvPr id="4" name="Slide Number Placeholder 3">
            <a:extLst>
              <a:ext uri="{FF2B5EF4-FFF2-40B4-BE49-F238E27FC236}">
                <a16:creationId xmlns:a16="http://schemas.microsoft.com/office/drawing/2014/main" id="{CC2FE41B-4726-BA43-B799-749D4CA7B619}"/>
              </a:ext>
            </a:extLst>
          </p:cNvPr>
          <p:cNvSpPr>
            <a:spLocks noGrp="1"/>
          </p:cNvSpPr>
          <p:nvPr>
            <p:ph type="sldNum" sz="quarter" idx="12"/>
          </p:nvPr>
        </p:nvSpPr>
        <p:spPr/>
        <p:txBody>
          <a:bodyPr/>
          <a:lstStyle/>
          <a:p>
            <a:fld id="{04E195D4-3F35-4E05-B500-7E7FD17C6DB3}" type="slidenum">
              <a:rPr lang="en-US" smtClean="0"/>
              <a:pPr/>
              <a:t>8</a:t>
            </a:fld>
            <a:endParaRPr lang="en-US" dirty="0"/>
          </a:p>
        </p:txBody>
      </p:sp>
    </p:spTree>
    <p:extLst>
      <p:ext uri="{BB962C8B-B14F-4D97-AF65-F5344CB8AC3E}">
        <p14:creationId xmlns:p14="http://schemas.microsoft.com/office/powerpoint/2010/main" val="174210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5158-DD7E-0742-AE90-EE28EB30A193}"/>
              </a:ext>
            </a:extLst>
          </p:cNvPr>
          <p:cNvSpPr>
            <a:spLocks noGrp="1"/>
          </p:cNvSpPr>
          <p:nvPr>
            <p:ph type="ctrTitle"/>
          </p:nvPr>
        </p:nvSpPr>
        <p:spPr>
          <a:xfrm>
            <a:off x="0" y="235227"/>
            <a:ext cx="12192000" cy="798443"/>
          </a:xfrm>
        </p:spPr>
        <p:txBody>
          <a:bodyPr>
            <a:normAutofit fontScale="90000"/>
          </a:bodyPr>
          <a:lstStyle/>
          <a:p>
            <a:r>
              <a:rPr lang="en-US" dirty="0"/>
              <a:t>Advantages for Institutions</a:t>
            </a:r>
          </a:p>
        </p:txBody>
      </p:sp>
      <p:sp>
        <p:nvSpPr>
          <p:cNvPr id="3" name="Subtitle 2">
            <a:extLst>
              <a:ext uri="{FF2B5EF4-FFF2-40B4-BE49-F238E27FC236}">
                <a16:creationId xmlns:a16="http://schemas.microsoft.com/office/drawing/2014/main" id="{F55C51B6-C0FC-0B40-9D4D-5D0DCFFA0A5A}"/>
              </a:ext>
            </a:extLst>
          </p:cNvPr>
          <p:cNvSpPr>
            <a:spLocks noGrp="1"/>
          </p:cNvSpPr>
          <p:nvPr>
            <p:ph type="subTitle" idx="1"/>
          </p:nvPr>
        </p:nvSpPr>
        <p:spPr>
          <a:xfrm>
            <a:off x="318052" y="1575630"/>
            <a:ext cx="11873948" cy="4780721"/>
          </a:xfrm>
        </p:spPr>
        <p:txBody>
          <a:bodyPr/>
          <a:lstStyle/>
          <a:p>
            <a:pPr marL="571500" indent="-571500" algn="l">
              <a:buFont typeface="Arial" panose="020B0604020202020204" pitchFamily="34" charset="0"/>
              <a:buChar char="•"/>
            </a:pPr>
            <a:r>
              <a:rPr lang="en-US" sz="3200" dirty="0">
                <a:solidFill>
                  <a:schemeClr val="bg2">
                    <a:lumMod val="10000"/>
                  </a:schemeClr>
                </a:solidFill>
              </a:rPr>
              <a:t>They can offer distance ed into any SARA state with no regulation or reporting beyond what’s required by SARA</a:t>
            </a:r>
          </a:p>
          <a:p>
            <a:pPr marL="571500" indent="-571500" algn="l">
              <a:buFont typeface="Arial" panose="020B0604020202020204" pitchFamily="34" charset="0"/>
              <a:buChar char="•"/>
            </a:pPr>
            <a:r>
              <a:rPr lang="en-US" sz="3200" dirty="0">
                <a:solidFill>
                  <a:schemeClr val="bg2">
                    <a:lumMod val="10000"/>
                  </a:schemeClr>
                </a:solidFill>
              </a:rPr>
              <a:t>They can do small face to face instructional experiences and clinical placements in any SARA state with no regulation or reporting</a:t>
            </a:r>
          </a:p>
          <a:p>
            <a:pPr marL="571500" indent="-571500" algn="l">
              <a:buFont typeface="Arial" panose="020B0604020202020204" pitchFamily="34" charset="0"/>
              <a:buChar char="•"/>
            </a:pPr>
            <a:r>
              <a:rPr lang="en-US" sz="3200" dirty="0">
                <a:solidFill>
                  <a:schemeClr val="bg2">
                    <a:lumMod val="10000"/>
                  </a:schemeClr>
                </a:solidFill>
              </a:rPr>
              <a:t>Savings: e.g., for Virginia institutions, ~$10K/year  vs </a:t>
            </a:r>
            <a:r>
              <a:rPr lang="en-US" sz="3200" u="sng" dirty="0">
                <a:solidFill>
                  <a:schemeClr val="bg2">
                    <a:lumMod val="10000"/>
                  </a:schemeClr>
                </a:solidFill>
              </a:rPr>
              <a:t>potentially</a:t>
            </a:r>
            <a:r>
              <a:rPr lang="en-US" sz="3200" dirty="0">
                <a:solidFill>
                  <a:schemeClr val="bg2">
                    <a:lumMod val="10000"/>
                  </a:schemeClr>
                </a:solidFill>
              </a:rPr>
              <a:t> ~$1M/year</a:t>
            </a:r>
          </a:p>
          <a:p>
            <a:pPr algn="l"/>
            <a:endParaRPr lang="en-US" dirty="0"/>
          </a:p>
        </p:txBody>
      </p:sp>
      <p:sp>
        <p:nvSpPr>
          <p:cNvPr id="4" name="Slide Number Placeholder 3">
            <a:extLst>
              <a:ext uri="{FF2B5EF4-FFF2-40B4-BE49-F238E27FC236}">
                <a16:creationId xmlns:a16="http://schemas.microsoft.com/office/drawing/2014/main" id="{FCA7C47C-765D-E145-8CDC-8437EE39C8D0}"/>
              </a:ext>
            </a:extLst>
          </p:cNvPr>
          <p:cNvSpPr>
            <a:spLocks noGrp="1"/>
          </p:cNvSpPr>
          <p:nvPr>
            <p:ph type="sldNum" sz="quarter" idx="12"/>
          </p:nvPr>
        </p:nvSpPr>
        <p:spPr/>
        <p:txBody>
          <a:bodyPr/>
          <a:lstStyle/>
          <a:p>
            <a:fld id="{04E195D4-3F35-4E05-B500-7E7FD17C6DB3}" type="slidenum">
              <a:rPr lang="en-US" smtClean="0"/>
              <a:pPr/>
              <a:t>9</a:t>
            </a:fld>
            <a:endParaRPr lang="en-US" dirty="0"/>
          </a:p>
        </p:txBody>
      </p:sp>
    </p:spTree>
    <p:extLst>
      <p:ext uri="{BB962C8B-B14F-4D97-AF65-F5344CB8AC3E}">
        <p14:creationId xmlns:p14="http://schemas.microsoft.com/office/powerpoint/2010/main" val="1866506293"/>
      </p:ext>
    </p:extLst>
  </p:cSld>
  <p:clrMapOvr>
    <a:masterClrMapping/>
  </p:clrMapOvr>
</p:sld>
</file>

<file path=ppt/theme/theme1.xml><?xml version="1.0" encoding="utf-8"?>
<a:theme xmlns:a="http://schemas.openxmlformats.org/drawingml/2006/main" name="Template PowerPoint presentations draft">
  <a:themeElements>
    <a:clrScheme name="schev palette">
      <a:dk1>
        <a:srgbClr val="20558A"/>
      </a:dk1>
      <a:lt1>
        <a:sysClr val="window" lastClr="FFFFFF"/>
      </a:lt1>
      <a:dk2>
        <a:srgbClr val="747679"/>
      </a:dk2>
      <a:lt2>
        <a:srgbClr val="EEECE1"/>
      </a:lt2>
      <a:accent1>
        <a:srgbClr val="20558A"/>
      </a:accent1>
      <a:accent2>
        <a:srgbClr val="6F90B8"/>
      </a:accent2>
      <a:accent3>
        <a:srgbClr val="558476"/>
      </a:accent3>
      <a:accent4>
        <a:srgbClr val="E33B30"/>
      </a:accent4>
      <a:accent5>
        <a:srgbClr val="E6A158"/>
      </a:accent5>
      <a:accent6>
        <a:srgbClr val="747679"/>
      </a:accent6>
      <a:hlink>
        <a:srgbClr val="20558A"/>
      </a:hlink>
      <a:folHlink>
        <a:srgbClr val="2055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PowerPoint presentations draft</Template>
  <TotalTime>1503</TotalTime>
  <Words>711</Words>
  <Application>Microsoft Office PowerPoint</Application>
  <PresentationFormat>Widescreen</PresentationFormat>
  <Paragraphs>65</Paragraphs>
  <Slides>11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Franklin Gothic Book</vt:lpstr>
      <vt:lpstr>Franklin Gothic Demi Cond</vt:lpstr>
      <vt:lpstr>Franklin Gothic Heavy</vt:lpstr>
      <vt:lpstr>Franklin Gothic Medium</vt:lpstr>
      <vt:lpstr>Franklin Gothic Medium Cond</vt:lpstr>
      <vt:lpstr>Palatino Linotype</vt:lpstr>
      <vt:lpstr>Template PowerPoint presentations draft</vt:lpstr>
      <vt:lpstr>  State Authorization Reciprocity Agreements </vt:lpstr>
      <vt:lpstr>History 1--2010 Federal Title IV Regulations</vt:lpstr>
      <vt:lpstr>History 2--Compliance…</vt:lpstr>
      <vt:lpstr>History 3–National Council for State Authorization Reciprocity Agreements (NC-SARA)</vt:lpstr>
      <vt:lpstr>Virginia 2014 Legislation</vt:lpstr>
      <vt:lpstr>SCHEV Policy</vt:lpstr>
      <vt:lpstr>What’s Required for Institutional Participation in SARA?</vt:lpstr>
      <vt:lpstr>What’s Required for State Participation in SARA?</vt:lpstr>
      <vt:lpstr>Advantages for Institutions</vt:lpstr>
      <vt:lpstr>Issues</vt:lpstr>
      <vt:lpstr>Finally, kudos 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Authorization Reciprocity Agreements</dc:title>
  <dc:creator>Joe DeFilippo</dc:creator>
  <cp:lastModifiedBy>VITA Program</cp:lastModifiedBy>
  <cp:revision>13</cp:revision>
  <cp:lastPrinted>2016-10-20T20:47:36Z</cp:lastPrinted>
  <dcterms:created xsi:type="dcterms:W3CDTF">2022-10-22T12:39:25Z</dcterms:created>
  <dcterms:modified xsi:type="dcterms:W3CDTF">2022-10-24T11:54:24Z</dcterms:modified>
</cp:coreProperties>
</file>